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2.xml" ContentType="application/inkml+xml"/>
  <Override PartName="/ppt/ink/ink3.xml" ContentType="application/inkml+xml"/>
  <Override PartName="/ppt/tags/tag5.xml" ContentType="application/vnd.openxmlformats-officedocument.presentationml.tags+xml"/>
  <Override PartName="/ppt/ink/ink4.xml" ContentType="application/inkml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5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10.xml" ContentType="application/inkml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11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12.xml" ContentType="application/inkml+xml"/>
  <Override PartName="/ppt/tags/tag36.xml" ContentType="application/vnd.openxmlformats-officedocument.presentationml.tags+xml"/>
  <Override PartName="/ppt/ink/ink13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4"/>
  </p:notesMasterIdLst>
  <p:handoutMasterIdLst>
    <p:handoutMasterId r:id="rId45"/>
  </p:handoutMasterIdLst>
  <p:sldIdLst>
    <p:sldId id="969" r:id="rId2"/>
    <p:sldId id="570" r:id="rId3"/>
    <p:sldId id="573" r:id="rId4"/>
    <p:sldId id="528" r:id="rId5"/>
    <p:sldId id="560" r:id="rId6"/>
    <p:sldId id="561" r:id="rId7"/>
    <p:sldId id="549" r:id="rId8"/>
    <p:sldId id="577" r:id="rId9"/>
    <p:sldId id="563" r:id="rId10"/>
    <p:sldId id="578" r:id="rId11"/>
    <p:sldId id="520" r:id="rId12"/>
    <p:sldId id="580" r:id="rId13"/>
    <p:sldId id="568" r:id="rId14"/>
    <p:sldId id="521" r:id="rId15"/>
    <p:sldId id="522" r:id="rId16"/>
    <p:sldId id="997" r:id="rId17"/>
    <p:sldId id="523" r:id="rId18"/>
    <p:sldId id="525" r:id="rId19"/>
    <p:sldId id="527" r:id="rId20"/>
    <p:sldId id="576" r:id="rId21"/>
    <p:sldId id="581" r:id="rId22"/>
    <p:sldId id="582" r:id="rId23"/>
    <p:sldId id="584" r:id="rId24"/>
    <p:sldId id="585" r:id="rId25"/>
    <p:sldId id="586" r:id="rId26"/>
    <p:sldId id="588" r:id="rId27"/>
    <p:sldId id="589" r:id="rId28"/>
    <p:sldId id="590" r:id="rId29"/>
    <p:sldId id="551" r:id="rId30"/>
    <p:sldId id="593" r:id="rId31"/>
    <p:sldId id="876" r:id="rId32"/>
    <p:sldId id="881" r:id="rId33"/>
    <p:sldId id="912" r:id="rId34"/>
    <p:sldId id="882" r:id="rId35"/>
    <p:sldId id="878" r:id="rId36"/>
    <p:sldId id="879" r:id="rId37"/>
    <p:sldId id="880" r:id="rId38"/>
    <p:sldId id="914" r:id="rId39"/>
    <p:sldId id="915" r:id="rId40"/>
    <p:sldId id="916" r:id="rId41"/>
    <p:sldId id="1976" r:id="rId42"/>
    <p:sldId id="1977" r:id="rId43"/>
  </p:sldIdLst>
  <p:sldSz cx="12192000" cy="6858000"/>
  <p:notesSz cx="7099300" cy="10234613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71"/>
    <a:srgbClr val="DE68FF"/>
    <a:srgbClr val="FF9786"/>
    <a:srgbClr val="D3000F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86438" autoAdjust="0"/>
  </p:normalViewPr>
  <p:slideViewPr>
    <p:cSldViewPr snapToGrid="0">
      <p:cViewPr varScale="1">
        <p:scale>
          <a:sx n="90" d="100"/>
          <a:sy n="90" d="100"/>
        </p:scale>
        <p:origin x="8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72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6:37:24.587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1545 4788 4674,'0'-21'2339,"0"8"399,0 3-2558,0 10 1980,0-3-2070,0 15-1561,0 20 1381,0-2 2156,0 13-1976,-13-6-180,9-8 135,-12 5 0,-2 2-2314,-1 16 2269,-13 15-90,11-18 90,-2 0 45,6-13 0,0 0-45,-14 29-45,13-27 0,2-2 2404,1-1-2449,4-1 90,7-5 0,0-5 0,3-3 3392,1-13-3392,18-2 90,-1 0-90,4-1-90,3-1 90,-10-3-90,1-1-90,6 0-360,-5 0-3148,25-11 2339,-15 9 0,9-9-1260,-16 1 1761,-5 0 0,5-1 0,-7 3 0</inkml:trace>
  <inkml:trace contextRef="#ctx0" brushRef="#br0" timeOffset="884">1917 5356 12930,'0'42'809,"0"-8"-6379,0 7 5480,-12-11 599,-2 16-1588,-9-19-580,11-3 1659,-1-15 0,12-5 0,-3-3 0</inkml:trace>
  <inkml:trace contextRef="#ctx0" brushRef="#br0" timeOffset="1072">2048 4981 10681,'0'-7'1619,"0"1"-1619,0 0 0,0 1 0,0 1-360,0 1-1019,0 1 0,0 2 0</inkml:trace>
  <inkml:trace contextRef="#ctx0" brushRef="#br0" timeOffset="1636">2223 5380 0,'0'-14'780,"0"3"2291,0 11-2621,0 0 2128,0 14-2038,0 3-450,0 18 0,0-6 859,-15 1-859,11-7 3212,-12 10-2852,6 10-360,-2-12 90,-1 0-90,-1-26-90,9-1 0,-3-2 0,3-19-90,2 12 180,3-29-90,16-12 449,1 12 1,1 0-180,5-20 540,25 12-631,-30 60-179,10 0 0,-8 3-179,-7 11-91,-4-28-1079,0 38-630,-1-22-2159,2 19 3059,-5-17 1079,2-11 0,-2-6 0,3-5 0</inkml:trace>
  <inkml:trace contextRef="#ctx0" brushRef="#br0" timeOffset="2017">2552 5418 3367,'12'0'4048,"-5"0"-1622,3 0-2246,-5 0 909,7 0-999,17 13-90,-9-1 497,10 3-497,-18-6 1772,1-9-1772,-2 0 0,-3-16-90,-3 12 180,-4-24-90,0 25 90,-1-27 360,-34 19 360,15-10-541,-31 15 1,36 6 90,-20 18-180,14 19-180,-14 28 0,17-14-450,8 7-1349,9-25-1709,30 3 2159,-22-9 180,38-12-91,-43-12 412,34-2 0,-20-1 0,18 0 0</inkml:trace>
  <inkml:trace contextRef="#ctx0" brushRef="#br0" timeOffset="2419">3083 5486 10951,'4'-6'2698,"-2"-2"-1259,-1-5-1439,-1 5 180,-12-2 180,9 9-180,-30 17-180,21 4-90,-19 1 90,16 15 0,-1-20-360,-3 28-719,2-3-725,4-8 1624,6-2-180,7-19-359,0-7 449,16-16 270,7-14-322,-2-9 322,15-3 1834,-32 8-1744,27-2 179,-27 3 271,22-7 90,-12 9-360,0 5 89,-2 11 203,-12 10-382,0 0-180,0 17 0,0 2-629,0 19-181,0-10-269,13 1 89,-10-11-5280,10-1 3931,-3 0 1772,1-9 0,1 1 0,-4-9 0</inkml:trace>
  <inkml:trace contextRef="#ctx0" brushRef="#br0" timeOffset="2724">3280 5457 9242,'5'-7'2608,"0"5"-2068,-2-5 1619,-1 7-1889,0 0-91,1 0-89,-1 14 0,2-11 90,1 26-90,2 4 0,-2 21-90,-2-6 90,-2-5 0,0-23 180,-1 1-270,0-5 0,0-4-90,0-7 180,0-22-180,0 13 0,0-46-4022,17-1 3573,4-7-143,0-2-38,10 30-269,-27 3-451,21 3-3057,-13-3 3941,7 14 1,-8-5 0,-7 15 0</inkml:trace>
  <inkml:trace contextRef="#ctx0" brushRef="#br0" timeOffset="3519">4652 5180 6584,'-18'-13'1889,"0"5"-390,-3-2-1229,-4 4 272,22 1 358,-39-3-900,28 5 90,-24-3 324,17 6-414,3 0-2650,-22 13 2740,8 6-90,-5 14-2,12-4 92,8 0 180,-4 9-90,5 9 0,1 4-90,-5 12-45,7 3 0,4-2 45,7-14 0,31 17-90,-21-36 0,39-11 0,-42-15-90,35-5 2088,6 0-3392,-10-15 0,1-2 134,25 9 1,-7-38 405,-31 43 854,1-24 0,-4 24 0,0-10 0</inkml:trace>
  <inkml:trace contextRef="#ctx0" brushRef="#br0" timeOffset="3849">4818 5148 13020,'17'16'2068,"-4"9"-1708,-6-3-180,-5 46-180,4-8-463,-6 12 463,0-26 114,0-15-1283,0 30-1620,0-14 1350,0 7-90,0-28-90,0-20 1619,0-1 0,0-3 0,0-2 0</inkml:trace>
  <inkml:trace contextRef="#ctx0" brushRef="#br0" timeOffset="4304">5148 5457 8702,'-12'-14'2249,"9"5"-1710,-10-2 361,13 3-360,0 2-360,0 0-91,-13 3-89,9 3 0,-9 15 90,0 0-135,-6 17 0,-2 4-44,-7 0-1089,5 1 1,4 0 997,11-12 0,1 6-180,6-10-360,0-7 540,38-17 180,-28 3 0,49-33 0,-41 29 630,31-50-1127,-2 15 947,-3-12-271,-8 9-89,-23 32 0,-6 2 180,-6 8 270,2 0-450,-2 14-90,0-11 3032,0 24-4651,-11 1-540,8-1-629,-8-1 1708,11-18 1080,0-8 0,0 0 0,0 0 0</inkml:trace>
  <inkml:trace contextRef="#ctx0" brushRef="#br0" timeOffset="4651">5523 5317 9332,'12'-11'2698,"0"2"-1529,-4 1-1169,-3 5 90,-16-1-539,-9 18-271,-13 2 630,13 10 0,-1-13 90,19-4-90,-4-3 90,22 8 180,3-3 180,1 7 270,17-2-361,-20 12-179,8-5-90,-14 4-90,-11-15-3058,0 15 450,-17-10 1349,12 6 1349,-12-12 0,3-10 0,-5 1 0</inkml:trace>
  <inkml:trace contextRef="#ctx0" brushRef="#br0" timeOffset="5070">5943 5252 9152,'0'-5'1259,"0"2"-1169,0 2-90,-16 1 90,-1 0-180,-19 15-90,-12-2 0,19 14 0,-8-15 90,26 4 90,3-15-90,1 26 270,4-19 0,19 16 270,-12-17 539,51 8 451,0 10-1171,2-5-89,-1 4 0,-38-13 0,-2 0-180,-4 7-180,-5-6-180,-2 2-179,-5-9-271,-19 0-1259,15 1-359,-34-2 2428,19 0 0,-18-3 0,5-1 0</inkml:trace>
  <inkml:trace contextRef="#ctx0" brushRef="#br0" timeOffset="5334">6082 5386 11400,'9'0'2069,"-1"0"-1439,-1 0-180,-2 0 449,2 0-359,0 12-450,-2 5-90,-2 6 0,-3 1-2249,0 35 1080,0-34-91,0 29-1978,-12-45 2390,9-4 0,-10-2 0,13-3 0</inkml:trace>
  <inkml:trace contextRef="#ctx0" brushRef="#br1" timeOffset="5417">6165 5239 24575,'0'0'0</inkml:trace>
  <inkml:trace contextRef="#ctx0" brushRef="#br0" timeOffset="6054">6612 5028 7623,'-9'-6'1889,"0"2"-1440,1-2 181,0 1 449,1-3-809,2 3-180,-1-1 270,3 4-90,2 2 0,-1 0 539,0 25-629,0 0 180,0 15 90,2-6 89,14 31-449,-11 0-90,4-27 0,-1-1 0,-6 21 0,0-28 0,0-1-1529,-13 39-1889,-1-29 1889,-3 17 270,6-41 89,5-14 322,4-1 0,-5 0 0,7 0 0</inkml:trace>
  <inkml:trace contextRef="#ctx0" brushRef="#br0" timeOffset="6283">6728 5386 11760,'0'-3'1080,"0"-1"-6561,-31 0 5391,23 2 180,-37-1 1229,42 3-1409,-28 0 500,18 0-2209,-36 0-2448,17 12 3257,-10-10 1,19 10 1556,10-12 0,5 0 0,0 0 0</inkml:trace>
  <inkml:trace contextRef="#ctx0" brushRef="#br1" timeOffset="6383">6668 5371 24575,'0'0'0</inkml:trace>
  <inkml:trace contextRef="#ctx0" brushRef="#br0" timeOffset="6721">6892 5152 13110,'-22'-6'2518,"5"2"-2158,17 1-360,0 1 0,0 1-720,0-1 1,0 2-1</inkml:trace>
  <inkml:trace contextRef="#ctx0" brushRef="#br0" timeOffset="7486">6868 5471 7713,'9'0'3418,"0"0"-2969,-7 0 181,2 0 180,-1 0 89,1 0-629,-1 0-180,0 0 0,-1 0 270,0 12-360,1 3 0,-1 11 0,-1 2-900,-1 5 450,0-10-269,0 1-91,-13-13-359,9-2-3059,-9 2 4228,13-6 0,0 0 0,0-4 0</inkml:trace>
  <inkml:trace contextRef="#ctx0" brushRef="#br0" timeOffset="7934">7137 5432 6723,'0'-6'1349,"0"-1"-359,0 1-1,0-4-539,9 1 539,-6-3-539,6 6-360,-9-3-90,-14 5 0,11 1 0,-11 3 0,1 0 0,-21 12 0,9-9 90,-13 22 0,25 0-90,1 10 0,4-2 90,4-10-180,4-9 180,0-3-270,0 6-2428,29 1 1438,-22-6 181,38-1 89,-42-11 900,28 0 0,-20 0 0,13 0 0</inkml:trace>
  <inkml:trace contextRef="#ctx0" brushRef="#br0" timeOffset="8390">7248 5431 12120,'0'-4'1079,"0"-1"-989,0 3-90,0 0 90,0 17-180,-14 1 0,-3 16-179,-1-10-91,6 2-540,3 2-719,7 11 1259,-7-15 360,27 3 0,-13-38 0,26-6-3032,-13 2 3932,12-14 290,9-4-830,-16 1 90,3-5 0,-19 28 539,-3 5-809,-2 6 3001,-2 0-3181,0 15 909,0-11-909,0 24-3482,-16 11 3392,13-9-269,-13 15-91,9-29-90,5 0-899,-6 2-1529,8-10 2968,0 1 0,0-9 0,0 0 0</inkml:trace>
  <inkml:trace contextRef="#ctx0" brushRef="#br0" timeOffset="8687">7515 5257 10501,'0'-10'2788,"0"6"-2518,0-3 0,0 6 90,0 1 0,10 25-270,-7-18 0,7 37-90,-2-29 0,-6 17 0,5-6-720,-7 27-989,0-7 450,0 8-360,0-20-1260,0-10 2031,0-7 0,0-1 0,0-6 0</inkml:trace>
  <inkml:trace contextRef="#ctx0" brushRef="#br1" timeOffset="8805">7620 5371 24575,'0'0'0</inkml:trace>
  <inkml:trace contextRef="#ctx0" brushRef="#br0" timeOffset="9251">7825 5368 10321,'12'0'3058,"-4"0"-2698,-4 0-180,-3 14 450,0 9-630,0 21 0,-1-12 0,0 3-450,-15-3-809,11-9 449,-11 4-269,15-16-270,0-10 1349,0-1 0,0-14 0,0-4 0</inkml:trace>
  <inkml:trace contextRef="#ctx0" brushRef="#br1" timeOffset="9369">7832 5292 24575,'0'0'0</inkml:trace>
  <inkml:trace contextRef="#ctx0" brushRef="#br0" timeOffset="9967">8053 5342 7892,'16'0'1080,"-2"0"-900,-5 0 0,0 0-180,0 0 809,8 0-449,-6 11 0,4-8 0,-10 17 269,-1 6-179,-2 8-270,-1 4-90,-19-8 0,-1-11 0,-3-8 0,-4-2-90,12-7 270,-1 0-270,-5-1 89,18 0 1,-23-1 0,21-13-90,-12 10-90,15-36-269,1 12-1,15-10-360,-11 9-179,11 14-540,-3 1 591,5-7 0,0 8 0,-3-4 0</inkml:trace>
  <inkml:trace contextRef="#ctx0" brushRef="#br0" timeOffset="10488">8282 5377 11131,'33'0'1979,"-7"0"-1800,-12 0-179,-7 0 90,-4 19-180,-2 42 180,3-18-270,-4 29-269,-14-49 269,10-4 270,-10-9-180,14-27 180,17 12-90,2-31 359,11 8 1,3 1-852,2-12 627,-8 7 0,0 3 494,3 4-539,-16 15-2810,15-11 2900,-24 20-90,7-7 90,-10 8 0,1 0-1818,-1 16 1728,5-1-152,-1 26 62,1-17 2193,1 8-2193,-5-16-180,3-1-2339,3 12 1800,-2-16 1570,3 7-4719,7-18 3104,-6 0 1,12 0 0,-7 0 0</inkml:trace>
  <inkml:trace contextRef="#ctx0" brushRef="#br0" timeOffset="11657">2535 6731 9691,'0'-6'2609,"0"0"-2249,0 4 269,0 1 1080,0 40-1169,0-15-90,14 34-180,-10-23-46,8-1 1,1 3-135,-3 37-620,-3-36 0,-1-1 530,1 19-2741,1-27 3011,-5-11-2284,9-2 2014,-10-11 0,1-5 0,-2-15 425,-1 11-335,1-28 2088,-1 3-2178,0-41 0,0 18-90,0-14 90,0 30 3392,0 1-3482,0-30-1606,-1 23 0,2-1 1696,6 6 0,0 0 0,-3-37 0,10 46 0,-1-14-90,-1 6 90,8 0 0,-9 14 0,-1 15 0,-4 2 0,40 2 0,-21 15 3392,36 3-3302,-21 30-3482,0 14 3392,-7-7 0,-15 4 0,-13-25-180,-2-2 0,-3-1-2158,-32 38 1798,4-38 0,-1 3 1,-3-5-1170,-15-21-720,-1 0 2429,0-21 0,19 13 0,2-13 0</inkml:trace>
  <inkml:trace contextRef="#ctx0" brushRef="#br0" timeOffset="12185">3375 6657 9332,'-19'-5'719,"3"0"1,16-1-720,0 3 0,0-1 90,0 4-90,25 10 0,-19-7 0,33 7 0,-36-10 0,28 0 0,-13-13 180,4 9-90,-8-25 0,-14 25 359,0-27-269,-17 5 180,-18-11-180,10 11 90,-15 12-180,15 14 270,-11 32-271,5-5 1,8 20-90,18-13 90,1-8 45,1 21 0,5 3-45,13-6-90,-15 10 0,3-3 90,30-17-4741,-2 12 3931,6-24-179,0-2-361,-15-18-89,-7-2 782,7 0 0,-6-16 0,5-3 0</inkml:trace>
  <inkml:trace contextRef="#ctx0" brushRef="#br0" timeOffset="12535">3577 6806 4064,'0'-6'1349,"15"1"947,-11 0-1756,12 3 1049,-3 0-869,3 1-174,0 15-366,5-10 1106,-13 23-1196,5-24 270,5 42 179,-11-13-179,4 6-180,-11-9-90,0-27 0,0 3 0,0-41-90,0 15 0,0-45 0,0 20-360,0-6-1619,14 8 900,-10 16-450,10 15-1,-3 8 682,1 5 0,2 0 0,-5 0 0</inkml:trace>
  <inkml:trace contextRef="#ctx0" brushRef="#br0" timeOffset="12867">4090 6732 8948,'7'0'1709,"-1"-8"-1071,-3 5 441,1-11-895,-4 10-94,2-3 48,-2 4-48,-14 3 54,11 0-144,-23 0 0,0 17 90,8 1-180,-15 2 180,31 3-90,-15-10 0,13 24 0,-3-15-90,5 10-180,18-19-990,4 15-3661,11-4 3752,-12 5 0,6-12 89,-22-8 1080,24-5 0,-14-1 0,13-3 0</inkml:trace>
  <inkml:trace contextRef="#ctx0" brushRef="#br0" timeOffset="13301">4472 6780 9332,'3'-11'4317,"-1"5"-3867,9 3-270,8 3-90,20 0-90,-10 0 0,8 0 90,-21 0-90,17 0-3392,-12 0 3392,16-12 0,-21 9 0,1-24 0,-6 24 90,-4-22 0,-1 10 269,-3-13-269,-2 10-180,-1-1 180,0 15 3392,-16 0-3392,-5 3-1105,-12 0 1015,0 1 0,16 0 90,-8 16 0,9-12 90,-22 57-180,16-41 0,-4 36 0,19-36 1015,3 24-1465,1-9 91,2 7-271,20-20 0,-15-16-1529,29-1 2159,-2-4 0,-3 1 0,9-2 0</inkml:trace>
  <inkml:trace contextRef="#ctx0" brushRef="#br0" timeOffset="13985">4838 6824 8252,'0'10'5307,"12"-9"-5127,-9 25-90,9-23 540,-5 39-540,-5-7 0,6 11-90,-8-6 90,0-10-90,0 10 90,-16 3-1,12-9 1,-11-13 0,5-15-180,8-1 90,-8-4 90,10 1-90,0-19-90,0-2 90,0-33 0,0 15 0,-2-11 0,4-1 0,15 5 0,-15 4 0,0 0 0,15 8 0,-6-3 0,0-4-90,11-25 90,-7 27 0,0 3 0,5-9 0,-14 31 0,7-7-89,0 9 89,2-2 0,-3 9 0,-4 3 0,8 0 179,7 14-179,-5 2 0,1 2 90,-12 11-90,-1-16-3122,2 61 3122,-4-41 0,-1 33 90,-3-37-270,-17-2-809,-1 3-180,-16-12 719,3-7-270,7-9-449,1-2-90,5 0 1259,-14-31 0,13 24 0,-8-24 0</inkml:trace>
  <inkml:trace contextRef="#ctx0" brushRef="#br0" timeOffset="14385">5247 6435 14189,'8'73'719,"-6"-28"-719,6 28 90,-8-22-90,0-9 0,0 2-450,0-3 1,0-1 179,0-1 0,0-2-269,0 3-361,0-28-1618,-11-2 2518,8-6 0,-8-19 0,11-7 0</inkml:trace>
  <inkml:trace contextRef="#ctx0" brushRef="#br0" timeOffset="14767">5367 6630 7713,'0'-4'4137,"0"1"-3057,0 3-721,-11 12-359,-6-9 90,3 20-180,-10-21 90,14 9-90,-49 1-89,31-8-451,-38 10-449,40-13-1710,-3 1 1890,14-2-1,5 0 181,10 0 719,0 0 0,0 0 0</inkml:trace>
  <inkml:trace contextRef="#ctx0" brushRef="#br0" timeOffset="16440">5645 6761 8162,'0'-10'2339,"0"1"-1889,0 9 539,0 0-719,0 16-180,0-12-90,0 32 0,0 9 90,0-7-1696,0 5 0,0-1 2146,0-6-2719,0-16 2269,0-9-90,0-9 0,0-2 0,0-16 0,0-32-90,0 7 1134,4 3 1,2-2-1405,5-23 225,6 27 0,1 0 135,1-20 3392,11 17-3482,-17 25 0,-2 3-90,19-1 180,-15 8 0,17-2-90,-18 21 90,19 1 0,2 36-554,-1-21 554,-5 14 90,-20-23-90,0-4 0,-4 3 0,0 10 90,-4 2-180,1 0 180,-22-3-90,-1-13 0,-19 3 270,-9-2-180,17-8 554,-6-3-464,20-6 0,-3-1-90,-8-16-90,13 1-90,-2-20-360,38-14-1439,1-10-191,20 8 1001,-21 8-900,29 19 1979,-31 10 0,26-2 0,-22 9 0</inkml:trace>
  <inkml:trace contextRef="#ctx0" brushRef="#br0" timeOffset="16859">6160 6686 13020,'0'42'269,"0"-1"1,0 8-180,0 25-90,0-33 0,0-10 0,0 13 0,0-19 0,0-3 0,0-12-90,0-8 180,16-2-135,0-40 0,1-11 135,21 12-135,-15-22 0,-1-1 225,9 15-90,-12 13 270,7 3-180,-16 30-90,7-5 0,-8 6-90,12 17 90,17 21-90,-9-12-90,10 25 0,-26-38-360,0 14-1979,5 0 2429,1-10 0,-1 2 0,-3-14 0</inkml:trace>
  <inkml:trace contextRef="#ctx0" brushRef="#br0" timeOffset="19254">9160 5564 7443,'-4'0'3148,"1"0"-899,3 0-2249,18 0-4162,3 0 4162,26 0-373,27 0 373,-16 0-945,-20 0 0,-1 0 945,7 0 90,30-11-90,-36 10 0,1-1 0,30-9 1889,-15 11-1889,-37 0 1234,11 0-1234,-1-6 3392,-1 0-3392,-9-6-90,-14 0 0,-2-10 90,-17 8-90,12-8 90,-27 8 90,-10-6-180,-21-3-3302,2 4 3392,13 6 0,28 9-90,9 4 90,5-2 0,1 2 0,3 0-2269,18 0 2269,-2 15 1436,39-1-1436,-26 2 0,17 4 0,-26-18 0,12 18 0,3-7 3114,-4 3-3204,-1-2 931,-19-8-841,7 1 0,7 3 0,-7-4 90,4 2-90,-15-7 0,-2 0 0,-1 0 630,-2 0 179,-1-1-809,-12 2 0,4-2 0,-12 0 0,9 0 0,1 0-90,2 10 180,1-7-270,-25 41-218,14-27 398,-17 27-90,17-18 90,-7 16 90,9-4-90,-2-1 0,12-18 0,4-14 0,-1 0 90,1-3 488,1 0-398,-2-2-90,3-13 0,0 10 0,0-19 0,0 13 0,-12-17 180,10-1-181,-16-11-89,16 10 90,-4 2-90,3 8 180,-2-2 90,-3-12-360,0 15 180,1-6-90,2 9 0,-4-9 0,1 3 0,-6-17-90,7 20 180,-3-8-90,5 11-1529,-3-8 630,4 11-271,-4-5-269,8 15 389,-1 0 1,0 1 0</inkml:trace>
  <inkml:trace contextRef="#ctx0" brushRef="#br0" timeOffset="21641">10393 5041 13649,'0'24'90,"17"11"-90,-13-11 0,12 5 0,-6-10 0,-8-7 0,8 2 90,-5 10-90,0-7-90,1 21 180,-2-20-90,-4 10-3392,0-6 3392,0 5-1176,-14 10 1176,10-10 0,-10 1 90,14-13-90,0-2-90,0-4 90,0-3 0,0-6 0,0 0 2809,0 11-2719,13-9-90,0 16 1849,2-17-1759,-4 6 270,4-3-450,-1-2 180,7 2-180,-4-4 180,-7 0 0,4 0-3662,14 0 2402,-2 0 451,2-10-91,-9 8-3057,-9-8 3867,-6 10 0,4 0 0,-7 0 0</inkml:trace>
  <inkml:trace contextRef="#ctx0" brushRef="#br0" timeOffset="22242">10820 5442 8162,'0'-6'1170,"0"-1"-811,0 1 811,0-17-1080,0 12 90,0-12-90,0 16 0,0 0-1,16 1 181,20-3-180,-5 4-90,10 0 270,-21 5-270,-5 0 180,16 13-90,-17-10-90,9 10 0,-16 1 90,-1-10-90,0 22 270,-4 20-180,-21-16-90,14 20 0,-31-37 0,16 5 0,-15-4 90,-7 4 0,14-8-90,-3-4 90,16-4-90,0-2 90,2 0-1,-1 0 271,-6-14-270,8-6-180,-6 2 180,12-10-180,0 25 90,4-20-539,-1-9 89,3 6-2339,17-21-449,2 28 2390,14 0 0,-14 11 0,-7 7 0</inkml:trace>
  <inkml:trace contextRef="#ctx0" brushRef="#br0" timeOffset="22925">11308 5348 8792,'0'-11'720,"-14"0"-451,0 6 1,-3 1 270,-5 4-90,-8 14-450,-7 5 0,-3 10 0,12-12 0,14 6 0,3-14 0,2 15-180,5 3 90,-1-9 0,21 3 0,-12-17 90,28-2 0,-13-1-224,15-16 583,-2-2 1,-8-2 270,-2-8 449,-4 9 91,2-18-1081,-7 18 91,-1 0 630,-11 18-46,-15 14-494,10 5 0,-10 9-180,14 1 179,-10 28-179,7 16-1741,-2-27 0,0 2 1651,4 0 0,2-2 0,-1 18-90,0 8 270,0-2-90,0-16-90,0-6 0,0-35-539,0-10-811,0-1 811,-18-18-1080,-14 1 809,-3-19-359,-6 9-91,18-3 1260,-12-10 0,17 12 0,-8-12 0</inkml:trace>
  <inkml:trace contextRef="#ctx0" brushRef="#br0" timeOffset="23321">11473 5438 14729,'0'30'90,"0"18"-360,0-15 0,0 1-270,0-15-179,0-18-541,0 6-4586,0-3 5846,0-3 0,0 2 0,0-3 0</inkml:trace>
  <inkml:trace contextRef="#ctx0" brushRef="#br0" timeOffset="23553">11373 5163 8934,'-8'-6'2068,"-1"0"44,1 0-2202,3 1 508,2 2-778,3 1-1074,0 2-2793,11 0 4249,-8 0-1102,18 0 1080,-11 0 0,8 12 0,-3 4 0</inkml:trace>
  <inkml:trace contextRef="#ctx0" brushRef="#br0" timeOffset="24020">11698 5350 9152,'0'-27'1889,"0"6"-1889,0 21 0,0 0-90,-15 0 90,11 0-360,-12 15 180,7-2 0,6 16 270,-6-11-180,9-5 90,16 4 90,4-5-90,12 5 270,-3 1-90,-14-9-90,8 3 270,-15-4-91,9 1 271,-2 4 450,4 12-3843,-5 1 2853,0 1 0,-13-9 90,-1-7-360,-14-1-3777,-12-1 2697,7-4-179,-16-3 1529,33-2 0,-21 0 0,10 0 0</inkml:trace>
  <inkml:trace contextRef="#ctx0" brushRef="#br0" timeOffset="25786">12038 5223 8072,'0'-4'5577,"0"-3"-5217,0 5 0,0-2 449,0 4-719,0 14 0,0 14-180,0 3-472,0 22 652,0-23-90,0 13-103,0-15 103,0 1-90,0-2-1889,0 21 1259,0-23-2967,0 18 2067,0-35 828,0 1 792,0-8 0,0-1 0,0 0 0</inkml:trace>
  <inkml:trace contextRef="#ctx0" brushRef="#br0" timeOffset="26023">12070 5438 10321,'0'-10'3058,"0"2"-3058,0 5 0,0 2-90,-19 1-809,-21 0-1762,3 0 2031,-12 0-269,27 0-990,-5 10-1640,15-7 1730,-14 7 1553,23-10 0,-12 0 0,12 0 1</inkml:trace>
  <inkml:trace contextRef="#ctx0" brushRef="#br0" timeOffset="26322">12185 5400 8162,'6'27'4768,"-2"14"-4768,-18-19 0,10 11 0,-20-10-4858,7 10 3959,3-14 899,0 4 0,14-23 0,0 0 0</inkml:trace>
  <inkml:trace contextRef="#ctx0" brushRef="#br1" timeOffset="26420">12197 5266 24575,'0'0'0</inkml:trace>
  <inkml:trace contextRef="#ctx0" brushRef="#br0" timeOffset="26973">12395 5431 7353,'4'-14'3778,"-3"1"-3688,2 5-180,-3 2 270,0 1-270,0 4 269,-14-1-89,-11 2-90,5 0 90,-14 14-90,10 2 0,3 12 90,-8 6-90,24-12 90,-3 5-90,8-12 90,0 0 0,21 14 180,-2-1-360,20 1 90,-21-8 0,14-13-360,-18-3-899,27-3 1259,12 0 0,-14-16 0,9-4 0</inkml:trace>
  <inkml:trace contextRef="#ctx0" brushRef="#br0" timeOffset="27940">13010 5173 10051,'17'62'2609,"-4"10"-2609,-13-4-1701,0-2 1791,0-30 443,-18 12 456,1 8-1974,-4-14 985,9-7-709,12-74 798,0 14-178,0-39 178,0 28 604,0-20-738,12 9 0,4 0-312,5-21 357,-7 25 0,4 3 1497,18 3-1587,-18 6-2488,32-11 2578,-26 21 0,8 2 90,-20 15-90,0 1 306,4 1-36,8 19-180,-6-13-90,3 28 0,-14-8 3302,-3 26-3572,-18-3 90,-7 5 0,-1-22 90,-15-6 90,10-9 0,-38-2-90,34-5 270,-17-2 720,46-6-630,9 0-90,-3 0-1,13 0 451,20 0-360,2 26-180,14-19-180,-14 33 180,-20-30-90,-2 12 0,10 11-450,-4-2 0,0 0-269,-7-8-91,-11-17-3237,2 1 1618,-2-5 2429,3 2 0,-5-4 0,3 0 0</inkml:trace>
  <inkml:trace contextRef="#ctx0" brushRef="#br0" timeOffset="28403">13440 5523 1777,'0'-18'4858,"0"7"-2205,14 1-2383,-10 8-270,31 0 90,-19 2 978,14 0-978,-6 0 570,-1 0-840,2 0 2543,-6 0-2363,-7 0 0,-10 0 0,0-13 0,-2-16 0,1-2 0,-16 1-90,11 10 180,-23 18 90,-1-7-180,4 9 90,-9 13 0,20-10 90,-3 21 0,-9 26-180,9-19 0,-4 26 0,16-38-90,1 5-630,1 15 181,2-16-181,17 7 90,-13-25-989,25-2-1979,7-1 3598,-8-1 0,17-19 0,-26-3 0</inkml:trace>
  <inkml:trace contextRef="#ctx0" brushRef="#br0" timeOffset="29037">13913 5370 5025,'0'-8'2159,"0"2"-57,2 1-1922,-2 2 1044,2-1-1224,-1 3 415,-1-1-415,-16 18-89,12 1-901,-35 17 540,33-3 1555,-17-13-1195,14 8-270,7-15-719,-7 6 1079,9-9 0,19-19 360,3-5 2158,21-29-1888,-21 14-91,4 0-179,-24 11 270,11 13 89,-12-3-719,4 5 270,-5 5-2492,0 0 2402,0 14 89,0 2 1,0 0-180,0 14 0,0-15 90,13 29 180,0 27-270,3-21 2580,2 21-2670,-16-43 180,11 25-90,-12-10-1610,3 19 1700,-4-23-88,0-6-92,0-11 755,-14 4-845,-9 3-180,3-10-539,-15-2-1350,8-17-1709,-33-32 2339,19 10 90,-8-13 0,30 7 1909,1 17-470,2-5 0,2-3 0,0 5 0</inkml:trace>
  <inkml:trace contextRef="#ctx0" brushRef="#br0" timeOffset="46750">14328 5609 12660,'0'-15'539,"0"3"-539,0 12 90,0 0 0,24 0-90,-18 0 0,45 0 45,-14 0 0,6 0-45,6 0 0,8 0 0,-2 0-1075,-3 0 0,-2 0 1,3 0 1074,8 0 0,2 0 0,1 0-30,1 0 0,1 0 0,5 0-136,-8 0 1,4-1-1,3 1 1,-1 0-1,-2 1 188,3 2 1,-3 1 0,1 1-1,9-1-286,-16-1 0,7 1 1,5-1-1,1 0 0,0 1 1,-2 0-1,-5 0 0,-7 1 264,10 2 0,-9 1 0,0 0 0,5 0-210,-1-1 0,6-1 0,2 1 0,0-1 0,-4 1 0,-5-2 187,-1 1 1,-5 0-1,-1 0 1,0-1 28,3 1 0,-2 0 0,3 0 1,3 0 10,3 1 1,4 0 0,2 0 0,3 1 0,3 0-30,-16-2 1,3 1 0,2 0 0,2 0 0,0 0 0,0 0 0,-2 0 0,-2-1-77,0 1 0,-2-1 0,0 1 1,-1-1-1,0 1 0,1-1 1,2 1 98,-1 0 0,1 0 0,2 0 0,0 0 1,0 0-1,-1 0 0,-2 0 0,-1-1 53,8 2 1,-2-1-1,-1 0 1,-1 0-1,-2-1 1,-2 1-65,0 0 0,-5-1 0,0 0 0,3 1 0,6 0 10,-9-1 0,5 0 0,4 1 0,3-1 0,0 1 0,0 0 0,-1-1 0,-4 1 0,-4-2 34,6 2 1,-4-2 0,-2 1 0,-1-1 0,0 0 0,3 1 0,10 0 0,2 1 0,1 0 0,-2-1 0,-2 1 0,-5-2 188,4 1 0,-5-2 0,-2 1 0,-3-1 156,7 0 1,-3 0 0,-4-1 470,3 0 0,0 0-770,-6-1 0,3 0 0,-11 0-90,0-1-857,9-14 857,-77 10 1827,2-29-1827,-5 28 1019,9-14-1019,11 18 313,0 0-313,0-5 3392,0 4-3392,0-4 0,0 0 0,0 4 0,-13-5 0,9 4-3392,-9-1 3392,6 1 0,5-1 0,-18-4 0,14 4-90,-10-5 90,8 5 0,-5-5-90,-25-8 0,17 6 3482,-17-6-3302,26 10-180,-1 0 0,1 1 180,4 1-180,1 3 90,4-1-90,0 2-90,2-1 270,0 1-90,14 14 0,-9-11 90,22 23-180,-6-9-1561,9 5 0,4 1 1561,8 6 90,19 8 67,-34-23-157,-1-1 180,11 3-90,-9-5 90,-2 0-270,-14-7 270,-11-4 0,0 1 3201,-11-1-3291,9 0 124,-19 12-124,3 4 0,-3 11 0,-2-5 0,6-3 0,1-4 0,-11 6 0,-19 11 0,16-11 90,-9 5-180,31-22 90,3 0 90,1-2-90,1-1 90,2 0 989,-1 0-989,2-16 0,0-17-90,0 2 0,0-10 0,0 21 0,-11-1 0,8-18 0,-8-4 0,11 1-180,0-3 0,0 27-719,0-16 359,0 20-899,0-10-3598,0 16 3328,0 0 1709,0 4 0,0 3 0,0 0 0</inkml:trace>
  <inkml:trace contextRef="#ctx0" brushRef="#br0" timeOffset="49373">23217 5785 8432,'0'-7'1529,"0"2"-359,0-1-811,0 4-269,0-2 0,0 2 90,0 2 2159,0-2-2069,0 19-270,-16 17 90,-7 8 0,3 10-180,-17 5 270,15 8-180,1-7 0,-1 2 0,8-23 0,1 0-45,1 10 0,2-5 135,2-11-90,8-4 629,-5 9-449,4-20-90,-2 7 0,3-23 0,26-32-90,-20 13 0,29-27-90,-26 19 180,15-19-135,4-8 0,1-2-128,-12 20 0,1 0 307,16-27 1,1 1 45,-5 10-135,-6 11 0,0 0-738,1-9 693,4-5 0,-23 31 0,-1 5 0,-1-13-90,-2 11 90,0-3 323,-2 14-323,0 8 0,0 1 0,0 19 717,0-14-717,0 26 0,0-27 90,0 44-3482,0-30 3302,0 37 90,14-30-2179,6 34 2179,10-8-759,-9-2 1,-3 1 758,5 12-171,-9-22 0,-2-3 171,2 3 1348,-2-2-1348,1-2 90,9 32 90,-10-37 2015,5 22-1656,-11-44 2834,-2-4-3463,0-1 180,-2-3 964,-2-14-964,0 10-90,0-29-90,16 15 180,-13-20-135,28-20 0,2-3-943,-21 0 988,19-2 0,0 0 0,-14 3 0,11 3 0,-5-10-90,-4 11-270,-6 8-90,-5 15-3058,1-7 2519,-7 25-452,2-6-88,-3 19 90,0 1 1439,1 1 0,-1 0 0</inkml:trace>
  <inkml:trace contextRef="#ctx0" brushRef="#br0" timeOffset="50490">24363 5716 7892,'0'-10'900,"0"3"809,0 7-989,0 27-451,0-1-89,-14 16-90,11-8 180,-11-7-45,-6 30 0,0 5-135,3-3-60,1-14 0,-5 9 0,4-7 329,3-8 1,3-4-1606,-1 7 0,1 0 1516,-5 19 89,9-19-89,5-29-90,1-2 360,-2-4 0,2-2-540,-1-3 90,1-2 3302,1-18-3572,15-49-1516,-1 22 0,1-1 1741,-5-3 0,1 1-90,7 6 0,-2 2 45,-8-22 0,7-2-1135,-6 13 1,-1 1 1134,1-11 0,4-9 0,-4 34-90,-2 1 90,4-9 0,-6 16-1517,0 5 1517,-3 15 1427,-2 3-1427,2 2 0,-1 2 0,-1 0 2269,0 14-2269,0 14 3392,0-8-3392,0 30-3302,0-34 3212,16 31-2089,1-1 2089,2-7 90,5 6 90,-22-19-90,18 1 0,-17 1 0,13 13 0,3 2 0,-7 1 1179,7 11 1,1 1-1180,-3 0 0,2 12 180,-7-25 3122,-5-15-3212,-5-18-90,0-2 90,-2-1-3033,3-3 3213,-2-1 90,1 0 270,-1-2-541,1 0 91,0 0-180,0-13 0,-2-4 3392,0-9-3482,0-1 180,0-14-90,13-13 0,3-7 0,-8 5 0,1-1-374,12-10 0,-1 3 418,-13 22 1,-1 3-134,12-15 89,-5-11 0,-4 27 0,0 1-90,6-22-500,-5 13 320,-5 25-2428,3-15-1350,-5 16 2976,3-7-457,-6 21-90,0 5 1619,0 1 0,0 0 0</inkml:trace>
  <inkml:trace contextRef="#ctx0" brushRef="#br0" timeOffset="55315">24977 6216 6903,'10'-11'810,"-2"8"-541,-8-7 2700,0 4-2430,0 5-179,4-4 90,-3 5-180,2-4 809,-3-4-989,0 1 0,0-6-90,0-1-90,21 3 180,-16-3-90,32 8 0,-21 1 0,35 2 0,14 0 0,5 2-311,-27-1 1,1 1 280,12 0 0,7-1 0,-7 3-32,-10 5 0,1 0 62,6-1 0,5-1 0,-4 1-828,-3 2 1,-3 0 827,17-1 0,-7-2 0,-14-4 0,-7 5 0,8-3 500,-8 3-410,-1-5-180,-14 0 288,-11 0-198,-7 0 1792,-2-10-1792,-2-2-90,0 0 90,0-7 0,-14 10 0,11-9-90,-27-4 0,5-6-112,-4 3 292,-2 1-180,8 9 90,4 4-90,1 0 0,9 5 90,5 4-90,4 2 180,13 0-90,-10 15 0,27-12-90,-4 23 292,38 4-202,-16-7 0,0 1 0,-12-3 0,-1-1 0,7 0 0,-4-4 0,-11-4 0,-5-3 360,4 1-270,-14-5 0,2 0-90,-14-4-90,0-1 90,0 4 90,0-1-90,-12 5 0,9 4 270,-51 25-3572,12 0 3392,-19 5 0,17-15-257,20-13 167,2-1 90,1 0 270,-14 10-270,19-12 0,-9 5 0,23-14 4299,0-1-4209,2-12 0,-1-6-90,1-11 159,0 3-160,-12-3 91,9-5-180,-10-6 0,13 6 0,0 2 0,0 8 0,0 2-359,13-43-1,-10 35-180,9-28-1079,-12 36-360,0 5-1889,0 2 2519,0 8 1349,0 5 0,0 1 0,0 0 0</inkml:trace>
  <inkml:trace contextRef="#ctx0" brushRef="#br0" timeOffset="56942">27205 5806 7803,'0'-4'629,"0"2"1440,0 1-1889,0 13 90,0-9-180,0 25 0,-16 10 179,13 16-922,-11-16 1,1 0 742,10 19 0,-8-1 0,11-16 180,-7 11 1079,0 16-1079,-2-23-180,3 0 0,4-38-90,1-4 0,1-20-90,0-7 180,0-12-180,16-2 180,-12-31-1615,9 29 1,1-2 1479,-11 1 0,-3-1 90,6 3 0,0 4 606,-6-1-651,0 2 0,0-12 0,19-22 0,-15 18 90,15-10-90,-2 38 90,-13 2-270,23-7 270,-14 9-90,8-1 3192,-9 12-3102,2 7 331,3 1-511,10 12 90,-1 3 0,-1 0 90,-3 23-90,16 1 45,-12-2 0,1 2-135,19 18 135,-18-20 0,-1 1-45,-2 4 0,-3 0-3482,11 20 3572,-12-14 0,-5-3 90,-11-8-90,1 5 180,-6-16 269,0 11 1,-34 13-540,3-10 0,-24 5 0,-3-19 3482,-10 4-3482,13-6-45,14-8 0,3-2-45,8-5-90,-11 4 0,22-9 90,2-1-2428,-16-2 1708,17-17-359,-11 12-180,24-23 501,0 13 0,2-10 0,1 1 0</inkml:trace>
  <inkml:trace contextRef="#ctx0" brushRef="#br0" timeOffset="57642">28212 5624 11041,'0'49'1619,"0"-10"-1529,0-11 449,-9 6 1,-3 5 0,-1 4-2064,-7 19 1569,4-14 0,2 0 45,-1 4 0,0 3 102,2 4 1,1 4-193,4-19 0,1-1-518,-3 18 1,2-3 517,5 1 0,3-23 270,0 9-270,0-14 270,0 12-2026,17-20 1936,-13-2-177,13-8-3,-7-8 968,4 2-878,13-4-2234,40 1 2144,-27-4 0,16-5 0,1-1 0,-15 3 124,30-8-34,-46 2-61,14-1-29,-14-6 0,3 2 2219,-14 8-2309,-12-2 2959,1 3-6917,-2-7 1751,0 5 2297,-2-4 0,0 8 0,0-3 0</inkml:trace>
  <inkml:trace contextRef="#ctx0" brushRef="#br0" timeOffset="80857">10145 1789 6183,'-7'0'450,"1"1"-270,0 0-90,1 0 450,-5-1-360,4 0 89,-3 0-179,5 0 90,1 0 450,1 0 1439,-1 0-1709,16 0-91,6-11-179,7 8 0,0-8-180,-3 3 90,15-1 45,10-5 0,2-1 45,14 0-421,-10 3 1,-3 1 330,-9 4-249,27 0 249,3 3 0,3 0 0,-29 2 0,0 0-326,27 0 0,-7 0 326,-23 2 0,-6 0 0,2 0 90,28 0-1327,-28 0 0,0 0 1237,16 0 0,-17 0-100,-4 0 100,-1 0 549,2 0-549,-2 0 90,-10 0 0,-8 0-90,-13-9 3340,-2 7-3250,0-16 247,0 9-157,-17-9-180,12 8 90,-28-2 0,29 7 0,-24-3-3392,3-3 3302,3 2 0,-5 0 90,18 5-90,2-1 0,-2 0-90,3-1 90,0 3 0,3 0 3392,3 3-3482,18 0 180,2 11-90,46 1-3482,5 9 3572,-9-6-90,-9-6 0,-37-2 0,-3-6-90,2 4 180,-4-4-90,-2 2 0,-3-2 0,-6-1-90,1 0 90,-15 11 0,11 0 90,-23 2-180,23 7 180,-23-11-180,14 11 90,-12-4 90,-3 5-90,-4 6 0,4-5 0,3 1 3392,13-13-3392,2-1 0,-2 3 0,-11 6 90,7-5-90,-7 3 0,11-12 270,-1 1-1,-2-1-269,4-1 0,0-2 0,6-1 0,-1 0 90,-7 0 180,-8 0-270,3-10 90,-3 8 0,13-8 0,0 10 0,0-6 0,0 5 0,-4-16-90,4 11 0,-3-9 0,5 6 0,-2-2-3392,-4-22 3392,5 15 0,-2-16 0,8 19-900,0-2-2428,0 1 1619,0 5 360,0 6 1019,0 5 0,0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02:09.93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4008 14267 5734,'8'0'0,"1"0"90,-8 0-180,3 0 180,0 0-90,-1 0 0,8 0 0,2 0 0,2 0 90,1 0-90,-1 0 0,-6 0 0,9 0-3392,2 9 3392,3 1 0,1 7 0,-3-9 0,-5 4 0,0-7 0,2 7 0,16 5 90,-4 1-180,7 2 3482,-11-4-3302,-8-5-90,0 0 0,0 0-3392,15 7 3392,-5-1 0,4 1 0,-9-4 0,-9-6 0,29 19 90,-17-12-90,17 10 0,-29-16 89,-7-4 3573,-3-2-3302,1-1-180,-3-1-90,-1-1-90,-1-14 0,0 10 0,-13-10 0,-10-34 0,4 31 0,-1-46-90,20 46 180,0-6-180,0 12 90,0 3 0,0 7-90,0 0 180,0 13-180,0-9 180,0 8-90,0 6 0,11 1 0,1 8 0,1-7 0,3-7 0,9 31 0,-8-23-3302,20 35 3212,-21-36 180,14 17-90,-13-16 0,2 4 0,-10-12 0,4 6-2268,6 9 2268,-2-3 2284,1 2-2284,-11-17 90,-2-2 90,-4-5 90,0-1 0,-1 4 3086,1-3-3266,-1 3 19,0-4-109,0 1 0,-17-2 0,13 0 90,-12 0-90,-12-11 0,0 9 0,-12-10 0,12 5 0,15 5-3482,-4-13 3572,-2 10-90,-5-8 0,7 6-90,1 0 180,6 4-90,1-1 0,-17-4 3392,15 4-3392,-13-4 0,21 1 0,0 1 0,2-2 0,1 3 0,0 1 0,0 2 0,0-1 0,0-3 0,0 1 0,0-2 0,0 1 0,14 1-90,-2-7 90,11-3 0,-3-2 90,-6 1-90,2 5-90,-5 1 180,-1-1-90,12-18-90,-13 13 0,8-12-89,-16 20-91,-1 1-900,0-1 1170,0 3 0,0 0 0,0 3 0</inkml:trace>
  <inkml:trace contextRef="#ctx0" brushRef="#br0" timeOffset="9948">11560 15653 6903,'21'0'450,"10"11"-6021,-12-8 5571,18 19 0,-8-20 1495,3 16-1495,-11-16 90,12 13 0,-1-7-1227,21 11 1227,-18-8 90,6 2-91,-18-7 1,14 3 0,10-2 0,4-2-90,13 3 1178,-1-2 1,4-1-1134,-14-2 0,-1-1-1132,6 1 0,3 0 1087,15 0 0,-3 1 45,-19-2 0,-3-1 791,1 1 0,-2 0-836,23-2 45,-23 1 0,5-1 75,6 0 0,6 0 0,-4 0-75,-2 1 0,0-2 45,2-2 0,3-1 0,-7-1 0,-13-2 0,-4-1 90,5-3 0,1-1-135,-4 1 0,-4 0-324,13-7 369,-22 3 90,7-9-90,-15 13 2959,15-8-3049,-20 10 851,37-17-761,-28 13 270,29-13-180,-40 19-90,-4 1-90,-4 3 455,-7 3-1834,-1 0 0,0 0 0</inkml:trace>
  <inkml:trace contextRef="#ctx0" brushRef="#br0" timeOffset="94269">26070 11213 7713,'-34'26'45,"1"-1"0,-26 21-45,26-8-90,11-15 180,2-3-90,10-11 0,-12 9 0,12-7 0,-9 6 0,15-11 0,-4 2 0,1-1 0,-2-1 0,5-2 0,1-4-270,3 1 0,-1-1 0</inkml:trace>
  <inkml:trace contextRef="#ctx0" brushRef="#br0" timeOffset="95070">25873 11220 6273,'0'21'540,"0"-9"-450,0-4 0,0 9-4341,0-7 4340,0 25 771,0-19-770,10 9-90,-8-12 90,15 11 0,-7 2-90,1 0 0,0-4 0,-7-11 3482,-2-1-3572,1 1 180,-2 3-3482,0-3 3302,-1 6 90,0-8 90,1 1 0,0-3 90,1-2 179,3 0-269,-4-3 3302,3-1-5820,-4-1 1580,1-9 0,-1 6 0,0-6 0</inkml:trace>
  <inkml:trace contextRef="#ctx0" brushRef="#br0" timeOffset="112639">27035 12991 8522,'0'-11'540,"0"2"-540,0 9 0,0 0 0,-13 0 0,9 0 90,-32 13-90,17 3 0,-17 11 0,12-5 0,4-3 0,-8 2 0,-1 0 0,-5 6 0,1 1 0,13-9 0,2-3 90,12-8-90,0-2 0,3-1 0,-4 2 0,3-5-180,0 2-180,3-4-480,1 0 1,0 0-1</inkml:trace>
  <inkml:trace contextRef="#ctx0" brushRef="#br0" timeOffset="113559">26738 12996 8162,'23'12'540,"-8"-1"-450,-8 3 90,0 2 629,15 27-809,-7-18 180,10 23-90,-15-33-90,9 8 0,2 0 90,-1 1-180,-4-8 270,-11-10-180,-3 0 0,1-1 0,-3 0 0,0-3 0,3 6 90,-1-4-90,1 4 0,-2-6 180,0 1-1590,-1-2 1,0 0 0</inkml:trace>
  <inkml:trace contextRef="#ctx0" brushRef="#br0" timeOffset="144295">19648 14059 9152,'19'0'360,"12"0"-270,-27 0-46,43-8 1,11-2-45,-19 5-854,17-8 0,-1 0 944,-13 11 54,-3-9 1,4-2-145,30 2-1491,-19-2 1,-2 1 1490,13-1 0,-7 2 0,-21 3 0,0 1 90,32-8-135,-30 7 0,1-1 90,0 1 0,-1 0 520,34-6-565,-30 5 0,0 2 90,5-2 1518,-12 3 0,4 1-1653,4-1 0,3 1-778,0-1 1,0 0 867,2 1 0,-3 1-135,26-3-1204,-20 3 0,3-1 1294,2 1 0,4-1 90,-1-1 0,4-1 0,-4 0-815,3 0 0,-1 0 725,9-2 0,-4 0-450,1-1 450,-2 0 431,-11 2 0,-1 0-431,13-2 714,3-2 0,-2 1-714,-12 1 45,-13 2 0,-1 1-135,3-1 2011,1-1-1876,19-1 0,5 0 45,-2 0 73,1 0 1,-3 1-254,-21 5 180,-2-2-90,-2 2 0,2 0-90,11-1-777,1-1 1,-1 1 866,2-1 45,-18 2 0,0 0-52,16-3 7,1 2 90,-3-1 0,10-1 0,-7 0-238,-16 3 1,0 0 207,14-2 0,6-1 0,-8 0-2224,11-1 2254,3-3-147,-24 4 0,2-1 57,-1 1 0,0 0-457,24-7 457,-3 3 450,-19 2-270,17-3 0,2-1 1018,-4 2-1153,2-2 0,-5 1-45,-26 6 2697,-2-1-2697,12-2 0,5-2 45,-7 2 0,1-1 661,15-2-706,12-4 0,-14 6 0,-2 1 90,1 0-1571,6-2 1,0 2 1660,-7 2-1140,22-7 871,-23 6 94,2-4-95,-26 6 180,0 0-180,32-8 90,-24 6-680,21-5 1,2 1 769,-10 2-135,-3 2 0,2 0 45,21-2 693,-14 3-603,16-3-206,-23 5 116,0-1 0,-3 2 0,13-3-90,12 0 90,-14-1 0,4 1 1677,-30 2-1677,1 1 90,29-7-180,-18 4 135,-2 1 0,2-1 958,17-1-1003,-3 1 0,2 0-18,13 0 63,-21 1 0,-3 0-45,-4 3 0,0-2 0,2-1 0,24-2-981,-19 1 0,1-1 936,-7 3 0,0-1-28,8-2 1,-3 1 72,7 0 90,0-1-45,-4 1 0,1 0-135,14-2-104,-13 1 1,-1 0 193,5-1 1658,3 0-1598,5-1 0,16-3 0,-9 1-60,-19 5 0,1-1 468,20-3 0,9-3 0,-13 3-468,3 3-1886,-1-2 1931,-24 5 0,5-2-15,0 0 0,5-1 0,-4 0-133,6 0 1,0 0 72,-7 1 0,2-2 0,-7 2 120,17-3-63,-4 0 1,1 0-28,-23 5 0,3-1 13,16-2 0,7-1 1,-7 1-14,-16 3 0,-2 1-45,23-4 0,-3 1 135,5 1-90,8-2 0,2 1 0,-32 2 0,0 1 0,32-4 0,-3 1-749,-9 1 749,-8 1 0,1 1-1178,13-3 1223,-7 2 0,-2 0 464,-8 0-419,10 0-1,-23 1 1,18-4 0,-22 4-90,15-2 1565,-31 3-1475,7-1 2204,-12 3-2114,4-2 3207,-13 2-3297,0 0-1440,-3 0 1,0 1 0</inkml:trace>
  <inkml:trace contextRef="#ctx0" brushRef="#br0" timeOffset="148643">29853 12148 4159,'13'0'1889,"-2"0"-12,-11 0-1428,0 0 616,5 0-706,-4-12-359,4 10 556,-5-18-466,3 18 1406,-2-18-1406,2 5 90,-3-15 0,0-11 0,0 9-90,0-5-180,-16 14 180,12-14 0,-23-32-180,24 18 180,-7-22-90,10 38 0,0-2 0,0-1-90,0-21 135,0 20 0,0-1 45,0-27-982,0-5 802,0 37 180,0-28-90,0 12-90,0-7 90,0 27 90,0 17-90,0 3 0,0 0 892,0 0-892,-8 2 0,6-1-90,-11 5 180,12 1-180,-6 2 90,4 0 0,-4 2 0,-1 0 0,-4 0-90,3 13 90,-4-10 90,2 22-180,-8-10 180,-10 29-90,10-15 90,-6 12-90,-1 16-90,11-26-1561,-3 3 0,-1-1 1651,-1-4 0,-2 8 90,9-18-90,5-2 0,8-17 0,0 2 0,0-18 3392,0-1-3482,26-34 180,-19 23 0,29-14-270,-33 25 180,28-16 90,-26 14-180,23-12 180,-20 15-180,10-3 180,0-3-180,7-5 90,-11 10 0,4 1 0,-14 12-180,4-1 270,-5 3-90,2 0 0,-5 2 0,2 0-90,-2 12 180,29 10-90,-4 4 0,9 1-90,0-11-3212,12 29 3302,-14-23 0,17 25 0,-34-26 0,6 7 0,-2 1 0,-4-7 0,-8-7 0,-7-9 3482,0-3-3392,0 3-270,0-4 270,0 1-90,-29-3 0,21 0 180,-35 0-270,33 0 0,-23 0 270,-24 0-270,13 0 90,-21 11 0,31-8 0,1 8 0,-32 4-3302,3-5 3302,-3 13 0,18-12-180,30-3 360,2-4-180,-1 1 0,8-3-2449,-2 0 2629,10-2-2009,0 0 0,0 0 0</inkml:trace>
  <inkml:trace contextRef="#ctx0" brushRef="#br0" timeOffset="150673">30302 12803 7892,'0'-3'270,"0"1"900,0 2-900,15 11-181,-11-8 181,12 19-3482,7-2 3302,-18-2 0,26 5-90,-29-11 0,12-1 180,-1 20-180,0-14 270,2 13-270,-8-17 3482,6 13-3392,0 11-90,0-2 90,-3 3-90,-7-17 90,0 1 269,3 16-359,-2-4 0,3 28 90,-5-30-90,1 5 90,-3-26 0,0 0 360,0-4 0,0-1-450,0-4 0,0-2 90,24-22-180,-18 2 90,32-15 0,-27 9 0,12 6 0,10-22-3392,-13 16 3392,10-16-90,-16 22 270,1-9-270,-2 4-2179,0 1 2179,-4 3 90,-6 13 90,1-1 2179,-3 7-2359,0 0 0,-1 1 180,0 14-180,0 4 180,0 1 3302,-12 21-3392,9-27 0,-9 23 0,12-20 90,0 17-180,-9 13 180,1 9 0,-12 5 0,10-24 0,-6-4-180,9-12 90,-3 1 0,-5 10 0,-13 23 90,10-20-180,-7 12 90,19-34 180,-3 5-90,4-9 719,-3 6-539,6-11-90,0 1-180,2-3 0,-3-14 0,1 10 0,-5-23 0,1 24 90,-1-22-180,-7-3 90,5 0-1408,-9-14 1408,9 23 90,-2-5-90,4 10-90,-2 2 90,-6-6 0,1 5 0,-1-2-90,3 8 90,5 3 1318,2 1-1498,-6-1 180,6 3 0,-3-2-3392,6 3 3302,1 0 90,15-12-2268,4-2 2268,-1-1-381,15-8 471,-18 14-90,16-12 0,-6 7 0,2 1 0,1 1 1687,32-9-1687,-28 10 274,24-6-274,-36 12 0,-1 0 0,15-8 3005,-19 7-3365,10-5 684,-24 9-2633,0 1 1,0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05:14.42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4762 8510 6543,'-13'0'900,"4"0"-810,6 0 90,1 0-1,1 0 91,-1 0-180,14 0-90,-1 0 0,11 12 0,-13-9 0,8 20 90,-10-20-90,9 18 0,44 19-90,-28-14 135,6 1 0,3 0-45,10 6 0,-19-12 0,0 1 0,14 10 90,-5-4-90,-29-20 360,3-1 180,-1-1-450,-4-2-90,-1-2 0,-6-2 0,0-12 90,0-7-180,-2-12 90,0 3 0,-1-7 0,0 5 180,0-20-180,0 20 89,0-3-89,-11 21-89,8 3-91,-8 2 180,11 3 90,0 4-90,0 11-90,0-8 270,0 9-270,0-1 90,0-8 90,0 17-180,16 12 90,-13-9-90,26 16 270,-25-25-180,19 9-90,4 15 90,-9-13 90,9 9-180,-21-24 180,0 0-90,1 2-90,0 2 180,-1-3-90,-2-1 89,-4-8-89,0 0 990,0-1-990,-13 0 0,10-1 0,-21 0 0,21 0-3482,-28 0 3482,17 0 90,-14 0-90,13 0 0,3 0 0,-6 0 0,-32 21 0,20-16 3482,-31 23-3572,31-19 180,-4 2-90,11-3 0,8-6 90,10-2-180,2 0 180,-3 0 0,1 0 0,1 0 0,0-12-90,1 9-3392,0-9 3392,1 1 0,1-7-90,1-1 90,0-2 90,0 10-180,0 0 0,16-2 1503,0-6-2043,2 7 1,-6-2-1,-4 10-218,2 0 0,5 3 0,-1-1 0</inkml:trace>
  <inkml:trace contextRef="#ctx0" brushRef="#br0" timeOffset="1383">13102 9577 7533,'14'14'270,"10"-3"89,18 5-269,9 1-644,13 5 554,-11-4-1514,-13-9 0,3 0 1559,-6-1 0,3 2-409,9 3 1,5 1 0,-4-1 408,-9-2 0,-1 0-238,15 5 1,-5-2 281,-9-2 371,15 1-325,-9-8 0,1 0 2027,19 3-2117,-21-5 0,-2-2 2166,10-1-1761,16-11-405,-28 5 0,0-1 45,25-7 219,-9-4-309,-27 16 179,16-22-89,2 7 0,2 0 90,14-11-1431,0 2 1,-1 3 1250,-9 2-596,-10 4 0,-1 0 686,-1 0 280,1 0-280,-33 11 90,3 0 0,8-2-90,-6 3 2576,5-1-2486,-9 4 2623,0 0-2623,-3-3-252,-2 4 162,-6-1-1020,0 2 1,-1 0 0</inkml:trace>
  <inkml:trace contextRef="#ctx0" brushRef="#br0" timeOffset="60723">24267 5616 6273,'0'-4'270,"0"-1"-180,0 4 540,0-1-6291,14 0 5661,-11 13 1499,22-8-1499,-22 8 950,8-3-950,-1-6 90,15 34-90,-6-23 0,10 23 0,-20-23 3392,9 19-3212,3 8-780,-1 1 690,-2 0-90,-10-18 180,0-1-180,0 2 270,5 48-270,-6-37 90,-1 4 0,-2-1-90,-2-12-2793,-2 2 2793,1-6 180,-1-9-90,1-4 270,-1-5-180,0-1 269,0-1-359,0-1-90,0-30 3392,0 7-3392,0-33 0,0 27 0,10-2 0,-7 13 0,7 2 0,-10-2 90,6-28-270,-4 24 360,7-21-270,-9 29 90,5 3 0,-4-1 0,2-2-90,0 2 180,-1 0-90,-1 5 0,-1 2 0,0 1 0,0 0 0,1 1-90,0 1 90,0 14 0,-1-9-3392,0 32 3392,0-19-2268,0 15 2358,0-11-90,0-6 0,0 2 0,0 7 0,0 14 90,0-8 2178,-14 5-2358,10-17 90,-11-2 0,15 19 0,0-16 3392,0 13-3392,0-15 0,0-1 0,0 7 0,0-9 90,0 0-180,0-7 90,0-1 90,10 3-90,-7-3 0,7 0-90,-10-5 2249,0 1-2159,0-15 90,0-15-180,0 4 180,0-7-270,0 22 270,-12-13-90,10 11 0,-18-10-90,18 6 90,-12 1 90,1-7-90,1 8-90,0 0 90,5 6 0,3 2 90,-5-2-180,4 3 180,-6-5-180,5 6 90,-3-1 90,7 1-90,-1 2-90,1 1 180,-2-3-180,1 1 180,-2-2-180,0 3 180,-3-4-90,4 3 0,-3-1-90,5 1-90,-1 1 180,-2-1 0,0 2 0,0 0 0,2 0 0,-2 0 0,-3 0 0,3 0 0,-2 0 0,7 0 0,-1 0-90,29-9 180,-20 7-360,31-7 91,-30 9-3663,18-8 3482,-9 6-2159,32-16 1800,-25 14-91,21-7 810,-25 7 0,-2 2 0,0 1 0</inkml:trace>
  <inkml:trace contextRef="#ctx0" brushRef="#br0" timeOffset="62977">31680 8471 6543,'3'-4'810,"-1"1"-630,-2 3 179,-12 0-359,9 0 450,-18 11-450,9-8 90,-8 8 0,2 0 0,1-8 90,-16 24-90,-30 0-90,14 0-577,-16 3 667,37-19-90,1-2 90,2 1 0,-14 2 0,-10 2-90,6-3 0,-1 1 0,22-9 757,3 2-757,0-3-90,-25 3 180,22-3-180,-20 1 180,26-1-90,3-1 90,-3 0-90,8-1 0,3 0 0,4 0 90,1 0-180,0-10 0,0 7 180,0-16-90,11 12 0,-8-3-90,8 0-3302,-4 3 3392,-5-4 90,15-1-90,-14 6-90,6-1 90,-9 7 90,0-1-180,-14 14 180,-6 1-90,-11 10 3392,-11 4-3392,13-7 0,0-4 0,13-6-90,9-7 180,2-1-90,-1 1-90,0 1 90,1-2 0,0 1 0,4-3 0,1-1-90,0 3 90,0-1 0,0 2 180,0-3-180,0 2 0,13 0-90,15 7 90,-1-5 0,7 5 0,-17-6 0,0 1-3392,-1-1 3392,7 1 90,2 2-270,-4-2 270,-3-1-90,-11-2-2269,-1 0 2179,1-1 2449,0 3-2359,-1-2 0,-1 0 0,0 0 0,-1-1 0,5 7 3392,-5-5-3392,4 4 90,-5-6-180,-1 0 2248,-1-1-2068,-1-11 0,0-3-90,0-10 90,0 10-90,0-5 180,0-2-90,0-7 0,0 1-90,0 8 0,0 10 0,0-4 0,-9-10 0,7 8 90,-7-3-90,9 13-180,0 1 270,0-4-90,0 5 0,0-3 0,0 6-2069,0 0 0,0-1 1</inkml:trace>
  <inkml:trace contextRef="#ctx0" brushRef="#br0" timeOffset="136825">8273 13702 6453,'0'16'630,"0"6"-540,-9-20 180,-9 39-90,-4-12 0,-2 1-91,-5 24-347,-11 6 258,28-42 0,-8 15 179,9-13-92,-6 13-177,9-17 180,1 9 269,-4 21-269,5-16-90,-2 15 90,1-20 173,0 3-173,-9 19-90,6-17 0,-3 7 0,9-22-3392,0 1 3572,0 6 90,1 12-270,1-6 180,1 5-90,1-15-90,0 0 269,0 10 1,0 20-180,0-13-90,0 10 180,14-28 3302,-10 0-3212,20 9-270,-13-10 180,9 10-90,1-10-90,0 2-90,-7-6 180,-1-5-90,-9-3-990,3-1-2428,0 3 3418,0-2 0,-1 2 0,-4-3 0</inkml:trace>
  <inkml:trace contextRef="#ctx0" brushRef="#br0" timeOffset="138082">12602 13621 6813,'0'-4'1709,"0"1"-1619,0 3 180,0 13 0,0-10-270,0 10 90,17 3 270,2 2 89,26 42 1,-17-27-799,5 18 439,-16-31-90,-1 0 0,12 15 0,1 1 90,0-2-135,0 1 0,0 0 135,-4-4 270,4 11-180,0 14 180,-5-11-180,-11 8 0,-9 7-1,-1-16-179,-20 17 90,13-34 439,-29 22-439,18-17-1370,-16 27 1280,17-32 0,-9 6-107,13-11 107,-9-2 0,-7 12 0,2-10 0,1 2 0,9-14-90,11-9 994,1-1-5402,-4 0 3902,3 0-123,-3 0 719,4 0 0,-1-13 0,0-3 0</inkml:trace>
  <inkml:trace contextRef="#ctx0" brushRef="#br0" timeOffset="138434">13325 14427 8882,'5'0'1709,"0"0"-1169,1 0-450,-3 0-180,1 0 180,-1-10-180,-2 7-90,3-6-1979,4 1 1439,-2 1 91,3-4-1,-4 6-218,3-3 0,2 4 0,3-5 0</inkml:trace>
  <inkml:trace contextRef="#ctx0" brushRef="#br0" timeOffset="139020">14108 13756 2731,'0'-48'2068,"0"26"48,0-25-2026,-14 36 735,-14-13-915,-4 14 482,-8-7 148,10 15 270,-2 39-721,7-17 1471,2 31-1380,9-24-91,0 1 811,-9 30-270,9 6-361,-2 1-985,11 5 896,5-37 180,19 38-91,-1-22-134,-1-1 0,0 0-667,-1 2 532,2 13 0,-16-38 90,5-1-180,-7 0 1184,0 7-1094,0-2-180,0 13 0,0-19 515,0-2-785,0-17-2698,-11-2 899,1-1 1350,-2 1 89,-1-2 1,7 0 809,-5 0 0,2-16 0,1-4 0</inkml:trace>
  <inkml:trace contextRef="#ctx0" brushRef="#br0" timeOffset="139392">13537 14271 6903,'17'0'989,"-3"0"-809,-14 0 90,0 0 450,10 0-630,0 0-81,13 0-9,-4 0 90,4 0 0,-1 0 0,14 0-90,17 0 90,1 0-90,-4-10 0,-16 7-360,-7-15-1079,3 10-810,-4-5 2249,-5 5 0,-12 4 0,-6 3 0</inkml:trace>
  <inkml:trace contextRef="#ctx0" brushRef="#br0" timeOffset="140593">16103 14006 7263,'0'-4'1799,"0"-4"-1799,0 5 180,0-2 90,0 4-1,0 1 541,-16 35-630,12-15-90,-24 45-90,17-7 0,-3 3 90,6 8-90,8-34 90,0-5-3482,34-40 3392,-11-10 0,24-14-90,-21-3 90,-6 7-90,15-22 0,-9 11-2089,20-15 2269,-26 35-90,4 6 2269,-16 15-2179,-1 0 0,1 19 269,5 19-359,-4 6 0,0 1 90,-7-27 810,-1 11 2582,3-21-3572,-2 13 180,3-18-90,-2-17-90,12-8-180,8-47 0,0 25-90,5-21-89,-11 37-3663,1 7 2403,0-4-1149,2 9 2858,-8 3 0,-2 8 0,-10 5 0</inkml:trace>
  <inkml:trace contextRef="#ctx0" brushRef="#br0" timeOffset="141149">16552 14155 6993,'0'-12'1889,"0"3"-1799,0 27-90,0-2 0,0 19-90,0 0 90,0-16 0,15 1 0,-11-20-3482,24 0 3392,-10 0-1385,22-34 1385,-13 26 83,3-41 7,-20 45 0,-1-23 270,-2 24 3513,-3-16-3333,-1 17 2247,-3 12-2248,0-5-76,0 30 167,-17-18 359,12 31-674,-20-12 0,-1 0-45,17 24-422,-17-20 0,0-1 332,14 6-60,-10 0 0,-8 7 0,5-6-120,-2 13 0,-5 9 0,0-10-4011,17-40 3111,-7-9-2270,-20-19 2540,13-9-90,-9-1 181,25-11 629,-2 13 0,7-1 0,-1 4 0</inkml:trace>
  <inkml:trace contextRef="#ctx0" brushRef="#br0" timeOffset="141685">17038 14342 9152,'-4'0'539,"0"0"181,4 0-720,12 0 0,-9 0-4138,15 0 3290,-12 0 0,5 0 0,-3 0 0</inkml:trace>
  <inkml:trace contextRef="#ctx0" brushRef="#br0" timeOffset="142190">17925 13392 3812,'0'-10'989,"0"5"760,0 0-1480,0 4 831,-18 1-111,0 14-359,-20 3-180,4 20 269,1 13 1,2 4-540,1 1-45,3 6 0,5 0 494,14-6-269,2 19-225,3-25 0,2-1-135,-1 19 7,1-27 1,0-2-8,-5 1 902,1 1-857,-6 8 0,-3 0-45,3-3 0,-1 1 0,-2-3-540,0-18-1169,0-6 1079,4-5-179,3-10-181,6-3 587,-3-1-1036,1 0-450,-7-30 1889,6 23 0,-5-34 0,6 27 0</inkml:trace>
  <inkml:trace contextRef="#ctx0" brushRef="#br0" timeOffset="142533">17405 14127 6472,'-6'-8'2069,"2"5"-1592,1-2-297,3 5 1482,0 0-1482,17 0 67,2 0-247,16-4 0,7-2-90,24-3 180,6-3-449,-27 6-1,-33 2-899,3 3-1349,8-8 1978,-8 8 0,7-5 630,-14 6 0,0-2 0,-1 1 0</inkml:trace>
  <inkml:trace contextRef="#ctx0" brushRef="#br0" timeOffset="143475">18175 14361 0,'16'0'150,"-4"0"2562,-12 0-2622,0 0 1768,9 0-1678,10 0 680,-2 0-860,5 0 3302,-11 0-4382,16 0 1080,1 0 0,4 0 0,-7 0 0</inkml:trace>
  <inkml:trace contextRef="#ctx0" brushRef="#br0" timeOffset="144716">19808 13338 7083,'0'-14'540,"-16"1"-360,12-6-91,-26 9 181,26-2-90,-19 10 900,-18 31-1,-8 15-719,-4 4 179,12 14 1,23-24-360,3 3 0,1-2 90,0 10 0,0 5-1742,5-10 1,0 0 1561,-6 16 0,1-1 0,7-18 0,2-6 0,-1 6 90,-2-1 0,-4 8 0,-4 3-180,-3-8 0,-1 0 45,0 7 0,0-2-135,-20 13-90,23-42-450,-6 4-2518,-5-3 5551,7-5-3393,0-5 1,16-10 359,1 0 630,0 0 0,1-16 0,-1-4 0</inkml:trace>
  <inkml:trace contextRef="#ctx0" brushRef="#br0" timeOffset="145018">19108 14128 5167,'-14'-1'719,"3"1"215,11 0 685,0-2-128,0 1-1221,18-2 118,-13 0 62,26-1 182,-14-3-722,25 1 180,3-2-90,-1 3 0,9 1 0,-20 1-855,8 2 1,0 0 45,-7-1-1,26 2 1,-48 0-39,-1 0 0,-2 0 0,-1 0 0</inkml:trace>
  <inkml:trace contextRef="#ctx0" brushRef="#br0" timeOffset="146368">20287 12992 6633,'-4'-6'360,"2"-4"-270,-3 3 90,3-5-90,0 3 360,1-7 269,0-20-629,15 12 0,-10-12 0,10 25-90,-4-5 90,9 3-90,-1 2 180,4 4-180,-14 7 450,16 19-91,-3 42-449,1-15-513,-10 27 603,-12-43 45,-14 5 0,-4 4-45,-5 32 0,-3-29 0,1-2 0,7 20-90,-11-31 180,20 0-45,-9 9 0,0 2 225,7 2-90,0-3 0,3-2-90,8-16 0,0-6 693,20-6-1773,41-5-2068,-10-15 3058,13 0 0,-43-5 0,-15 9 0</inkml:trace>
  <inkml:trace contextRef="#ctx0" brushRef="#br0" timeOffset="148117">18522 14421 6903,'7'0'1439,"-3"0"-1259,-2 0 360,-2 0-540,-11 0 0,8 0 0,-18 0 90,2 0-90,-2 0 0,-2 0 0,10 0 90,-29 0-90,-2 0 0,-7 0 0,8 6 0,27-5 0,0 5 0,3-6 0,4 0 0,-2 0 0,5 0 0,1 0 0,1 0 0,-1 0 180,3 0-180,0 0 90,0 0-90,15 0-90,18 0 90,-4 0 0,10-11 0,-21 9-90,7-9 90,16-1 0,-10 9 0,7-8 0,-13 5 0,4 2 0,4-6-90,-6 4 90,-7 1 90,-9 2-90,-2 1-90,1 1 90,-1-1 0,-3 1 0,0 0 1439,-4 1-989,-29-1-360,22 1-3482,-45 0 3302,35 0-1037,-27 0 1216,22 0-89,-4 0-89,10 0 89,-3 0 0,-9 0 89,-23 0-89,16 0 2744,-11 0-2744,30 0 0,1 10-1706,2-8 1706,-5 8 0,-5-4 0,5-5 0,-1 7 0,12-7 0,-2 3 90,-1-3 3302,2 1-3302,2-1-1,6-1-1528,0 0 0,0 0 0</inkml:trace>
  <inkml:trace contextRef="#ctx0" brushRef="#br0" timeOffset="153880">17338 15941 9512,'0'-10'449,"0"2"-359,0 2-180,0 5 180,0-7-90,-8 4 90,-1-10 0,-3 3-90,4-5 270,5-11-270,2 12-90,-2-39 90,3 30 90,-2-19-180,2 18 90,0-23 0,0-9 0,0 1 90,0 6-90,0 28 0,0 1 0,0-2 0,0-4 0,-13 9 0,10-1 0,-10 14 0,13-6 90,-8 0-180,6 1 180,-8 2-90,9 6 0,-3 0 0,2-1 0,-2 2 0,2-1-90,0 2 90,1 0 0,-2 0 0,0 0 0,-6 14 0,-8-2 0,2 16-90,-9-11 90,10 5 90,0-7-180,-7 12 90,-16 16 0,11-10 0,-10 8 0,23-25 0,0-1 0,2 2 0,4 3 90,3-7-90,2-1-90,2-11 90,0-1 0,14 0 90,-10-13-180,10 10 180,1-22-90,-11 23 0,24-27-45,-9-5 0,1-2 45,8-9-114,-7 3 1,-2 3 203,-7 15-90,0-8 180,-1 4-90,3-3-90,-8 12-90,-1 5 90,-1 6 0,-2 5-90,1-2 407,-3 5-317,0 0 0,19 15 0,0 0 0,40 17 0,-26-11 0,16-4 0,-27-6 0,33 19 0,-31-11 0,23 15 90,-39-25-180,3 3 90,-1 0 90,1 2-180,-3-5 180,-4-4-90,-3-1 899,-1-4-899,-33 1 0,25-1 0,-46 0 0,37 0 0,-20 15 90,-20 0-90,21 2-3482,-33 2 3302,38-9-89,-5 0-1,12 7-270,4-12-449,-4 12-1890,-3-4 2070,6-4 809,2-2 0,14-7 0,2 0 0</inkml:trace>
  <inkml:trace contextRef="#ctx0" brushRef="#br0" timeOffset="160121">15563 16693 6813,'8'-11'1079,"-5"3"-809,5-1 180,-3 1 180,0-1-270,5-6-360,-5 6 0,-1-1-90,-3 7 0,-1 2 359,3 0-179,-2 19-90,4-13 0,-1 34 0,7 10 0,-5-11 0,1 2-659,6 29 659,1-8 0,-7-36-3144,4-1 3234,1-9-664,14-22 664,-4 6-180,8-43 90,8 1 0,-17 9 0,2-4-45,15-14 0,1 2 186,7-9-186,-19 24 0,-4 7 3019,-9 19-2974,2-2 832,4 26-832,-3 2 0,0 3 0,-8 21 610,1-23-565,1 19 0,1 5 495,4 0-540,6 15 0,-14-41 0,-5-16-3392,-2 0 3302,4-13-215,13-24 215,-6 4 90,10-15 0,-12 24-2317,0-1 1777,2-7 744,1-5-924,-2 9 165,-2 4-165,-6 18 226,-2 2 0,0 2 0,0 2 0</inkml:trace>
  <inkml:trace contextRef="#ctx0" brushRef="#br0" timeOffset="160754">16560 16681 6543,'26'68'450,"-5"-15"-360,-8-23-90,-3-11 0,1-1 90,26 1-90,-19-24-4252,45-36 4342,-44 1-705,5-3 1,-1 3 614,-11 19 90,5-25 360,-12 44-90,-3-10 359,0 12-359,-2 0 270,0 37 1986,-17 28-2301,8-17 0,-3 2-225,-5-3 0,-1-2 45,8-5 0,0 0-90,-6 1 0,-2 2 45,-2 23 0,1 1-686,0-20 0,0 0 596,-5 13 0,2-6 0,3-18-270,-5 4-719,1-10-1975,-12-6 2064,14-28 91,-3 2 809,13-30 0,1 28 0,-1-13 0</inkml:trace>
  <inkml:trace contextRef="#ctx0" brushRef="#br0" timeOffset="161086">17300 16811 7443,'-16'53'1169,"12"-10"-1079,-31-7-90,30-7 0,-20 0 0,-5 2-4521,-7 31 4341,12-30 0,0-1-360,-11 15 680,23-30-859,2-2 151,4-7 1,2-3 0,2-3 0</inkml:trace>
  <inkml:trace contextRef="#ctx0" brushRef="#br0" timeOffset="161356">17142 16789 7353,'3'0'360,"0"0"269,5 34-359,8-10-270,1 30 0,2-25 0,-7-2 90,0-10-90,7 15 0,-6-12-630,5 11 361,-13-20-181,0-2-180,-3-7-218,0 0 0,-1-1 0,-1-1 0</inkml:trace>
  <inkml:trace contextRef="#ctx0" brushRef="#br0" timeOffset="161572">16952 17060 7173,'22'0'540,"14"-7"-450,-12-1-90,33-9 0,-18 7 0,8-3 0,-25 9 0,1-2-360,-1 3 360,-1-1 0,-7 2 0,-3 1 0</inkml:trace>
  <inkml:trace contextRef="#ctx0" brushRef="#br0" timeOffset="163335">18052 16152 6723,'6'-8'810,"-1"2"-181,0-2-359,-3 2-90,1 0-90,-3 3 0,0 0 0,0 1-90,0-2-90,-14 2 450,-1 0 179,-2 20 811,-21 29-1080,27-3-325,-22 20 235,24-27-45,3 2 0,0 6-135,2 5 0,1 1-795,-1 0 1,2 0 839,0-2 0,1-5-45,1 5 0,0-7-90,0 24-2878,0-14 1888,0-3 91,0-24 89,0-23 900,0-2 0,0 0 0</inkml:trace>
  <inkml:trace contextRef="#ctx0" brushRef="#br0" timeOffset="163575">17713 16663 8162,'-4'-1'1260,"0"-2"-721,3-1-449,17-1-90,-11 0 90,27 2-90,-10-2-90,36 0-270,-22 1-269,11 0-91,-28 1-1079,5 2 1799,1-2 0,-1 1 0,-3 0 0</inkml:trace>
  <inkml:trace contextRef="#ctx0" brushRef="#br0" timeOffset="164620">18583 16610 9062,'35'0'180,"3"0"-90,26-6-180,-21 4-1109,21-9 1199,-30 10 473,33-11-1733,-21 6 1,0 1 511,19-6 1,-1-2 0,-63 8 0</inkml:trace>
  <inkml:trace contextRef="#ctx0" brushRef="#br0" timeOffset="164909">18763 16448 3038,'-8'0'810,"2"0"1590,0 0-1950,4 0 1918,1 0-1288,17 29-626,-12-22-364,13 42 0,-17-34 1430,0 33-1610,0-6 0,0 2-270,0 11 90,0-12 1,0-4-451,0-14-539,-12 1-810,9-7 2069,-9-3 0,12-10 0,0-6 0</inkml:trace>
  <inkml:trace contextRef="#ctx0" brushRef="#br0" timeOffset="165365">19972 15959 6633,'4'-14'2159,"1"-15"-1260,-4 7-809,0-5 180,-1 13 0,0 9-270,-14 2 450,11 1 989,-46 17-1169,31-11-90,-29 28 0,25-28 90,-1 35 449,-12 8 1,-3 7-585,14-1 0,0 1-849,-1-10 0,-1 1 1,4-2 713,4 2 0,5-5-90,-1 7 180,1-1-90,2-1-1327,3 8 1,1 1 1056,0-4 45,2-2 0,1-5-225,1-22-269,-2-4-668,-10 1-1581,-9-9 2158,-1-1 810,0-22 0,12 10 0,0-10 0</inkml:trace>
  <inkml:trace contextRef="#ctx0" brushRef="#br0" timeOffset="165657">19338 16423 7623,'0'-9'1619,"0"4"-1529,0-4 2338,0 1-2158,20 1-90,6-1-90,11 4-90,3 2 0,-9-1 0,18 1 0,-10-1 0,0 0-180,16-2-270,10 0-2338,-35-4 899,-12 1 1041,6-9 0,-14 5 0,-1-1 0</inkml:trace>
  <inkml:trace contextRef="#ctx0" brushRef="#br0" timeOffset="166238">20472 15710 6903,'-11'-7'540,"8"-7"-450,-8 5 180,11-4-4252,0 5 4252,21-4-1229,2-1 1228,21-5-269,-22 2 0,13 3 0,-31 5 0,27 1 2269,-10 0-2089,11 4 3302,-7 0-3392,-6 3-3392,-5 18 3392,-6 15-1756,1 33 1666,-26-12-44,13 5 44,-36-24 180,11 13-45,5-18 0,-1 1-135,-22 28-90,9-9 270,17-21-90,4-13 990,16 4-631,11-6-449,10-1 2412,0-8-2322,16-5 2505,-8 0-2505,21-16-900,6-2 1,-19-2 273,-3-4-363,-22 21-3393,-3-7 2404,-2 4 1888,-4 5 0,0-5 0,-2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16:44.565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1945 5266 7533,'-13'0'1979,"3"0"-990,10 0 0,0 0-989,12 0-90,-10 0 270,36 0-180,-23 0-524,37 0 614,-22 0-180,12 0 90,-7 0 0,1 0 0,5 0 45,13 0 0,1 0-90,-8 0 0,0 0-398,4 0 1,-6 0 532,-11 0-90,6 8 720,0-6-360,-11 7 215,-7-9-305,-19 0-181,-2 0 1,-15-15 744,10 12-923,-11-22 178,-17 15 91,0-15-90,-12 12 0,12-4 0,18 15 0,1-4 270,-4 0-3752,8 2 3302,-1-1 0,10 3 180,0 2-90,25-1 0,-3 1 0,19-1 0,-10 1-180,33 11 180,-3 8-694,7-4 604,-19 8 90,-26-22 3003,15 18-2913,-16-12-180,19 15 90,-28-14 0,2 5 90,-9-7 813,-3 0-543,-1 3-180,-18 1-90,12 1-180,-25 2 180,-12 1-3482,-10 6 3392,-5-3-90,14-1 179,18-7-89,0-2 90,-19 8 450,-2-2-360,1 1-1,9-5 1,20-5 3392,3-3-3392,1 1-3031,-5-2 2851,8 0-142,-8-12 232,12 9-90,-1-9 0,3 1 90,0 8-90,-1-16 0,1-10 0,1 7 3188,-1-14-3188,2 13 525,0-7-1424,0-5 359,0 7-179,0 8-1,0 12-179,0 0-5192,0 0 4382,0 3 1142,0-2 0,0 4 0,0 0 0</inkml:trace>
  <inkml:trace contextRef="#ctx0" brushRef="#br0" timeOffset="8501">11632 2977 7623,'0'-5'2428,"0"-2"-2428,0 4 90,0-2-180,0 5 180,-26 0 0,5 0-90,-16 0 0,9 0 90,-5 11-90,-36-2 0,25 3 225,-2-4 0,2-1 315,15-2-451,-8 5 91,26-7-90,10-3 270,0 1-270,1 29-90,0-22 0,0 38 90,0-34-90,0 33 90,0-2 0,0 1-90,0-2-90,0-19 180,0 2 0,0 11 180,0 27-270,0-16-718,0 16 808,0-34-1,0 38 1,-9-3-90,7 7 0,-7-18 90,1-27-180,1 13 135,-3 0 0,-1 1-45,2 15-123,2-16 0,0-1 123,3-8 0,-4 13 90,1 6-90,-1-10 0,0 1 0,-1 14 0,-3 8 0,6-29 612,-3 24-612,0 1 0,0-1 90,2-10-180,6-26 90,-2 1 0,-2 17 90,2-15-696,-4 22 517,3-26 178,0 4-178,0-6 178,1-4-89,-3 8 0,-1 15-89,3-11 178,-3 9-89,6-19 868,-2 0-868,-9 36 0,6-28 0,-7 26 90,10-34-90,-2 7-90,-1 23 90,0-17 0,0 14 90,3-30-180,-1 16 90,-1-5 90,1 6-180,1-13 180,3-7-90,0-1 0,0 13 0,0-8 0,0 7 0,0-12 0,0-1 0,0 9-90,0-7 180,0 4-90,0-8 0,0-3 0,0 5 0,0-2 0,0 3 0,0-4 0,0 1 0,0 2 90,0 8-180,0-5 90,0 3 0,0-9 90,0 0-180,0 3 90,0 5 0,0-3 0,0 3 0,0-7 0,0 3 0,0 1 0,0-1 0,0-1 0,0-3 0,0-1 0,0 4 90,0 4-90,0-4 0,0 1 0,0-5 0,0 2 0,0 1 0,0-2 0,0 0-90,0-2 90,0-1 90,0 6-90,0-4 0,0 4-90,0-3 180,0-1-180,0-1 90,0-1 90,0-2-90,0 9-90,0-6 270,0 6-360,0-9 540,0 0-450,17 0 180,0 0-90,6 0 0,-6 0 0,-9 0 0,4 11 0,10-8 0,1 8-90,1-5 180,-5-4-180,-9 4 180,4-2-90,-4 2 0,3 3 0,-5-2 0,0-2 90,-5-3-180,3 0 180,-1-1-180,-1 1 180,0-1-2759,-4-1 1,1 0 0</inkml:trace>
  <inkml:trace contextRef="#ctx0" brushRef="#br0" timeOffset="13235">12200 2886 6633,'0'-3'720,"0"-1"-540,0 2 2878,0 0-2788,0 12-180,0-7-180,0 8 270,0 7-3482,0-4 3392,0 16-90,0-12 0,0-1 0,0-4 0,0-1 179,0 25-179,0-18 270,0 28-270,0-26-975,0 15 885,0-15 180,0 4-90,0-12 90,0-1-90,0 6 180,0 5-90,0-6 2774,0 1-2684,0-11-180,0-3 180,0 0 1503,0-2-1593,0-1-1799,0 1 0,0-1 0</inkml:trace>
  <inkml:trace contextRef="#ctx0" brushRef="#br0" timeOffset="18839">12262 3788 7623,'1'-4'1259,"1"-2"-989,-1 4-90,0-1 539,-1 1 451,0 1-1,0 12-1079,0-7 0,0 18 0,0-19 180,0 27 89,-23 16-359,18-7 180,-24 21 0,14-23 0,-6 12-90,3-12-180,4-2 180,10-23 0,-1 6 450,0 2-450,2-4 0,-1-2 0,4-12-1350,-1-2-5396,1-10 5808,0 8 0,0-8 0,0 10 0</inkml:trace>
  <inkml:trace contextRef="#ctx0" brushRef="#br0" timeOffset="21911">12148 4691 7263,'0'-5'899,"0"-1"541,0-4-901,0 2-269,0-2-270,0 5 90,0 3-90,0-2 90,10 0 0,-3 1 0,4-1 90,6 4 0,-4 0-180,7 0 0,5 0 0,-12 0 0,8 0 0,5 0 0,12 24-3302,-4-5 3302,1 15 0,-21-12 0,-4-5-2089,10 50 1909,-12-36 180,6 39 180,-13-49-90,-1 15 450,-13-2-540,9-3 2268,-9-8-2178,13-18 180,-30 1-360,4-4 180,-15 1 3302,16-3-3392,14 0 0,-1 0 0,-3-10 0,-5-3 0,5 0 90,0 4-90,9 0 0,3 3 0,-7-18-90,0 0 90,1 1-90,1 0-90,5 11-270,1 1-899,1-5-1529,1-3 1708,0 3 1170,0 1 0,0 7 0,0 1 0</inkml:trace>
  <inkml:trace contextRef="#ctx0" brushRef="#br0" timeOffset="26839">12502 5549 13469,'0'13'360,"0"-2"-360,12-2 270,-9 12-180,17-3-90,-19 6 0,6-15 90,-7 17-90,0 0 0,0 3 0,0-7 0,0-9 0,0 2 90,0 10-90,0-7 90,0 1-90,0-12 0,0-2 0,0 3 0,0-3 90,0 1-90,0-4 90,0-1-90,0 1 90,0 1-90,0-2 0,0 1 0,0 1 0,0-3 0,0 3 0,0-2-90,0 2 180,0-2-690,0 1 0,0-1 1</inkml:trace>
  <inkml:trace contextRef="#ctx0" brushRef="#br0" timeOffset="31011">12530 6164 8162,'0'45'450,"0"-2"-450,0-22 90,13-7-90,-9 6 270,9 17-270,-13-11 180,0 20-90,0-34 0,0 3 90,0-2-1,0 4-89,0-5 0,0 2-90,0-9 90,0 0-90,0-1 0,0 5 0,0 0 0,0 2 0,0-3 0,0-1 0,0-3 180,0-1 1079,0 0-1259,0-1-1709,0 0-1619,0-15 3328,0-5 0,0 1 0,0 3 0</inkml:trace>
  <inkml:trace contextRef="#ctx0" brushRef="#br0" timeOffset="33658">12998 2938 7892,'0'-12'2519,"0"3"-2249,0 9 449,0 0-898,0-4 358,0 3-179,9-4 0,8 5 0,7 0 90,5 0-180,30 0 180,14 0-694,-2 0 604,-2 0 0,-35 0 0,9 0 0,-3 0 0,13 0 90,-23 0-180,0-8-3132,-12 5 3222,-4-5-180,2 4 180,-8 2 345,-5-2-345,-3 4 179,0 0-179,0 11 3482,0-1-3302,0 40-180,0-22 90,0 21-90,-12-24 90,10 12 45,-8 4 0,1 2-225,7 12-100,-1-12 0,0-2 190,-2-11 0,1 27 0,-2 4-761,3 1 761,2-8 0,1-23-90,0-3 269,-1 41-179,0-16 0,-2 19 0,1-28 0,0-13 430,0 2-250,-5 35-1639,3-26 1,-1 1 1458,-1-1 0,1 1 45,-1 1 0,0-3 108,-2 7-153,-1 2-27,-5 23 72,4-15 0,-1 1-245,3-16 0,-1 0 245,0 11 0,0-2-45,-1 9 1525,4-23 1,0 2-1526,-1 9 0,1 0 254,-1-10 1,2-1-255,-4 28 0,5-33 170,-2-1-80,1 13 543,-3 1-453,1 10-270,1-13 180,1-6-90,2-13 0,0-2-2953,2-1 2953,1 5-923,0 3 923,0-6 0,0-2 0,0-14 0,0 0 0,0 3 90,0-2 2845,0 4-2935,0-4 1380,0-1-1380,0-1 0,0 0 0,0-2 0,0 5 0,0 5 90,0 0-90,0 2 0,0-5-90,0 0 180,0 4-90,0 8 0,0-6 0,0 4 0,0-11 0,0-2 0,0 4 0,0-5 0,0 2 0,0-6 0,0 0 0,0-1 90,0 8-180,0-2 90,0 3 0,0-5 0,0-4 0,0 5 0,0 0 90,0 1-90,0-3-90,0-3 90,0 2 0,0 2 0,0-1 0,0 0 0,0-4 0,0 0 90,0 6-90,0-3-90,0 4 90,0-5 0,0-1 90,0 1-90,0-2 0,0 3 0,0-3 1979,0 1-1979,-20-2-90,15-8 180,-15 5-180,6-6 180,11 9-90,-53-14 90,41 8-180,-39-12 180,36 12-180,-8-3 90,2 4 0,5 0-90,5 2 0,6 1 0,-6-1-360,-14-1 180,6 2 1,-6-1-541,10 2-179,2 1-3149,-12-2 2789,14 2 0,-4 0 1349,13 0 0,1 0 0,1 0 0</inkml:trace>
  <inkml:trace contextRef="#ctx0" brushRef="#br0" timeOffset="53101">8255 10874 8162,'0'-4'540,"0"2"-630,0 1 270,0 0-90,26 0 90,-9 0-180,11 1 180,-10 0-180,-12 0 180,12 0-180,1-10 0,-2 8 0,0-8 90,-6 3 0,6-3-180,-5-1 90,2 2-180,-9 5-540,1-1-2158,4-2 2878,-3 2 0,1 0 0,-7 4 0</inkml:trace>
  <inkml:trace contextRef="#ctx0" brushRef="#br0" timeOffset="53624">8315 10745 6813,'0'-5'990,"0"0"-990,0 3 1349,0 0-1349,17 2 270,-13 14-180,13 4 89,-17 9 91,11 7-90,-9-13-90,9 5-180,-5-12 180,-4 9 0,11 12-90,-11-10 0,5 6 90,-6-18 0,0-3-90,0 2-180,-1-8-180,0 1-2068,0-5 2428,0-13 0,0-5 0,0-13 0</inkml:trace>
  <inkml:trace contextRef="#ctx0" brushRef="#br0" timeOffset="54123">8760 10557 6993,'22'-8'810,"-5"2"-1,-13 3-449,-2 2 180,2 0-361,-2 17 91,1-12 90,0 23 450,3-12-630,-2 14 449,10 16-539,-10-17 0,6 10 0,-5-17 0,-2 19-180,2-13 90,-5 11 0,0-20 0,0-3 0,0 8-180,0-5-1349,0 7 630,0-13-1170,0-1 1221,0-9 0,0 0 0,0-2 0</inkml:trace>
  <inkml:trace contextRef="#ctx0" brushRef="#br0" timeOffset="58575">20620 10667 6453,'10'-4'270,"-2"0"-90,-4 3-90,-3 1 0,6-1 0,-4 1 0,3 0 629,16 42-539,-12-23 90,12 41-90,-18-38 270,-1 15 179,-3 1-449,-21-7 90,16 1 0,-16-18-180,3-2 0,13-1 630,-56 2-541,32-7-89,-23 2 90,25-8-90,10-13 90,0 10 0,-3-18-90,6 13-90,5-11 90,7-8-90,19-11-90,-12 5-90,13-3-270,-4 19-449,-10-1-1080,27 0-360,-16 0 1491,10 5 0,-5 3 0,-4 6 0</inkml:trace>
  <inkml:trace contextRef="#ctx0" brushRef="#br0" timeOffset="59862">31007 10877 7263,'-17'0'899,"4"-12"-629,13 9 0,0-15 0,0 17-90,0-6 359,14-1-89,0 5-90,3-5-360,3 7 180,-6 1 90,21 0-180,2 13-90,-3-10 90,-8 20 0,-15-20-3572,0 17 3662,0 2-432,-4 20 252,0-4 180,-5 6-90,-2-19 270,-17 37 449,-16-4-539,9 3-180,-18-20 900,-6-24-361,3-10-539,-10 4 3178,31-25-3268,11 11 376,-1-35-376,-7 15 0,6-11 0,0 10 0,8 13 0,2 0-900,1-18-269,1 11-3689,40-26 4858,-4 22 0,11 0 0,-20 14 0</inkml:trace>
  <inkml:trace contextRef="#ctx0" brushRef="#br0" timeOffset="91978">7280 13045 6453,'0'-8'540,"0"2"180,0 6 2967,0 0-3597,0-11 90,0 9 0,0-9 0,0 11 90,0 0-180,0 11 0,0 16-90,0-2 90,14 9-90,-10-15-90,10 3 180,-14 10-180,0 17 90,0-9 90,0 6-180,0-22-180,0-3-180,0 0-3238,0 20 2879,0-21-91,0 13 900,0-26 0,0-2 0,0 0 0</inkml:trace>
  <inkml:trace contextRef="#ctx0" brushRef="#br0" timeOffset="92615">7362 13784 7982,'0'-5'1080,"0"-1"-181,0-2-719,11 4 90,-8-3-90,8 5 989,-11 1-719,0 0 0,0 14-360,0 6-1562,0 18 1,0 3 1471,0 0 0,0 32 0,0-52 0,0 13-89,0-5 89,0 0-450,-10-11-90,8-11-180,-8 0 3213,10-1-2493,0 8 0,0-7 0,0 4 0</inkml:trace>
  <inkml:trace contextRef="#ctx0" brushRef="#br0" timeOffset="93946">7295 14895 7353,'0'-8'1979,"0"-17"-1170,0 5-719,0-5 90,0 12 0,0 8-180,0 1 180,25-18-270,-9 11 90,12-12 0,-11 14 0,-7 0-90,0 4 180,-1 0-90,-8 5 0,2 0 0,0 0 0,1 0 90,-1 0-90,6 14 90,1 16-90,-2-2-90,-1 9 180,-7-18-180,0 13 270,0 11-180,-17 2 0,12-3 0,-25-15 0,27-11 180,-43 12-90,13-15-90,-12 7 90,12-18-180,19-18 180,-1 12-90,-8-41-90,6 12 90,0-3-90,9-2-90,8 35-4677,0-30 4857,0 25 0,14-14 0,3 19 0</inkml:trace>
  <inkml:trace contextRef="#ctx0" brushRef="#br0" timeOffset="94565">7280 15480 6633,'0'-7'990,"0"3"-810,0 0 89,0 3 2970,0-1-2880,0 19-179,0-1-90,-15 19-90,11-9 0,-10 0-3392,14-4 3392,-11 7 0,-5 13 0,-5-9-888,0 19 258,9-33-89,2 9-721,3-14-449,2-4 1889,2-3 0,0-4 0,3-2 0</inkml:trace>
  <inkml:trace contextRef="#ctx0" brushRef="#br0" timeOffset="95513">7182 16123 7623,'0'-4'1529,"0"1"1889,0 2-2789,0 14-4700,0 8 4521,0 15-92,-9 17-358,7-16 0,-13 10-99,14-17 99,-9-2 180,5 14-180,-6 18 90,3-10-90,2-4 3007,3-29-3097,3-12 937,0-4-2826,0 1 0,0-2 1</inkml:trace>
  <inkml:trace contextRef="#ctx0" brushRef="#br0" timeOffset="96728">6580 13366 8342,'18'14'270,"5"-2"-270,-20-3 90,14-7-90,-1 13 0,1-10 0,3 2 0,-11-2 0,0-4-180,3 1-1709,10-1 1350,-9 1 539,6-2 0,-12 0 0,0 0 0</inkml:trace>
  <inkml:trace contextRef="#ctx0" brushRef="#br0" timeOffset="97162">6825 13963 7443,'0'-5'899,"0"-8"-899,0 7 0,13-5 90,-10 6-90,17 3 0,-3-3 0,-1 4 0,4 0-270,-8 1-89,0 0-901,7 0 1260,2 0 0,0 0 0,-2 0 0</inkml:trace>
  <inkml:trace contextRef="#ctx0" brushRef="#br0" timeOffset="97930">6760 14771 7713,'-4'0'449,"1"0"1260,2 0-1439,13 14 0,-10-10-180,10 10-90,-1-3 180,-9-9-270,18 14 90,3-14 90,-3 3-270,8-5-360,-14 0-89,-1 0-1260,11 0 1889,-7 0 0,2 0 0,-10 0 0</inkml:trace>
  <inkml:trace contextRef="#ctx0" brushRef="#br0" timeOffset="98470">6747 15580 7263,'-5'0'719,"-2"0"-539,7 0 1439,-3 0-1349,15 0-270,2 0 0,9 0 0,-10 0-1709,16 0 990,-19 0-631,21 8 1350,-22-6 0,3 6 0,-5-8 0</inkml:trace>
  <inkml:trace contextRef="#ctx0" brushRef="#br0" timeOffset="99178">6738 16335 6543,'-3'0'2249,"0"0"-450,3 0-1619,14 0-4522,-11 0 4073,27 0 498,-26 0-948,22 0-1,-24 0 720,15 0 0,-13 0 0,6 0 0</inkml:trace>
  <inkml:trace contextRef="#ctx0" brushRef="#br0" timeOffset="102752">8600 12913 6543,'10'-6'270,"0"-1"-90,5 0-90,-1 0 90,1 2-90,-3 1 539,14 3-449,0 17 0,8 3-90,-10 46-90,-12-25-680,-5 23 770,-7-29 45,-16 23 0,-2 4 45,9-9-1,-12 9 1,-8-5 450,-8-27-180,-21-8-540,9-6 90,3-30 90,28 11-90,-17-51-90,7 11-23,-2-15 113,12 13-180,13 21-90,3 1-1349,1-21-450,22 3 2069,-1-1 0,5 15 0,-9 17 0</inkml:trace>
  <inkml:trace contextRef="#ctx0" brushRef="#br0" timeOffset="103538">8527 13953 6433,'0'-16'629,"0"5"-529,0-6 170,16 3 543,26-2-723,1 22 272,17 34-362,-36 11-655,-5 14 655,-17-26 90,-2-9-90,0-1 179,-20 24-2962,0-1 3053,-22-1 89,23-13 91,-24-18-180,15-5 412,-19-3-682,10-21 90,11-13-180,9-8 90,8-4 3482,1-10-3932,4-17 0,1 10-522,3-3 432,0 31-2338,31-9 2878,-23 17 0,35-5 0,-28 19 0</inkml:trace>
  <inkml:trace contextRef="#ctx0" brushRef="#br0" timeOffset="104413">8477 14936 7083,'0'-32'1079,"0"14"-809,0-16 180,34 9-270,-14 8-90,17-1-90,-10 14 180,-1 2 0,15 1-180,-9 0 0,-5 18 0,-18-13 90,4 28-1,-6 40 91,0-29 0,-12 5 0,-6-1 0,-12-2 135,-4-18 0,-1-1-135,-6 10-1,-7-11-89,24-21 0,-10-2 270,-8-15-360,8-4 90,-2 0-90,22-25 0,0-3-315,5 8 0,1-1-314,-2-17-181,3 7-89,0 30-91,15 2-1078,-11 1 2068,11 6 0,-4-1 0,3 6 0</inkml:trace>
  <inkml:trace contextRef="#ctx0" brushRef="#br0" timeOffset="105402">8320 15839 9152,'19'0'629,"11"0"-359,-17 0-90,18 0-180,-18 0 90,9 0-90,-14 0 0,12 0 180,-4 0-180,1 0 90,-1 0-180,-5-12-180,0 10-180,0-10-89,2 12-271,0 0-809,5-9 1619,-3 7 0,0-7 0,-4 9 0</inkml:trace>
  <inkml:trace contextRef="#ctx0" brushRef="#br0" timeOffset="106030">8933 15592 6993,'18'0'1799,"-4"0"-1619,-14 9 719,10-2-539,-8 10 450,12-3-1,-10 17-629,4-11 0,-4 13-90,-2-7 90,-1 28-180,-1-21 90,0 23-90,0-35 0,-13 11 0,10-16-90,-9 0-90,12-14-1769,0-2 0,0 1 0</inkml:trace>
  <inkml:trace contextRef="#ctx0" brushRef="#br0" timeOffset="106693">8460 16443 10861,'15'0'180,"8"0"-180,-20 0 90,8 0-90,1-11 0,16 8-90,-4-9 90,8 12 0,-11 0-1529,9 0-1260,9 0 1941,-6 0 0,-3 0 0,-14 0 0</inkml:trace>
  <inkml:trace contextRef="#ctx0" brushRef="#br0" timeOffset="107213">9008 16243 10861,'0'16'989,"0"20"-359,0-10-540,0 12 0,0-5 90,0-12 90,0 45-270,0-1 89,0 4-89,0-20 0,0-37-89,0-3-4679,0-2 3239,0-4 1529,0-1 0,0-2 0</inkml:trace>
  <inkml:trace contextRef="#ctx0" brushRef="#br0" timeOffset="118831">18557 12978 8612,'0'-4'1619,"0"2"720,0 1-2339,0 18 90,0-13 0,0 29 0,0-29-90,0 62 90,0-34-90,0 33 0,-14-33 0,10-11-360,-20 15-1439,15-11 719,-3 5-179,6-17-90,6-8 501,0 0 0,-3 0 0,-2 2 0</inkml:trace>
  <inkml:trace contextRef="#ctx0" brushRef="#br0" timeOffset="119515">18537 13846 0,'13'-3'1320,"-3"2"1481,-5-1-1901,1 1 1498,0 0-1499,7-1 51,-6 2-860,5 16 3572,-5 28-3393,-2 1-269,1 7 0,-6-18 0,0-17 0,-15 11 0,1-3 0,-4-4-90,8 0 90,3-7-989,-3 3 359,-2-3-989,2 2 630,7-10 89,2-1-269,0-2 1169,1-1 0,-2-1 0,0 0 0</inkml:trace>
  <inkml:trace contextRef="#ctx0" brushRef="#br0" timeOffset="120471">18520 14814 8252,'0'-10'3778,"0"-15"-3598,0 12 90,13-9-270,-9 15 360,26-3-450,-26 5 180,21-1 90,-5 32-180,2 6 90,-1 11-90,-10-5 0,-9-15-3303,0 1 3393,-7 12 0,-5 4-608,-16 16 563,11-19 0,-1-3 45,-9-3 0,8-29-90,9-1 90,-10-1 0,-5-28-90,9 22 3135,-5-36-3225,16 38 955,0-34-955,2 8-360,0-13 1,1 10-181,0 15-180,0 8 1,0 3 809,0-3 0,0 6 0,0-2 0</inkml:trace>
  <inkml:trace contextRef="#ctx0" brushRef="#br0" timeOffset="121219">18467 15507 13829,'13'0'630,"-3"14"-450,-10-10 269,0 39-269,0-12-180,0 14 0,0-9 0,0-6 0,0 2-1439,-11 15 809,8-19-269,-8 0-90,11-21-4228,0-4 5217,0 0 0,0-2 0,0-1 0</inkml:trace>
  <inkml:trace contextRef="#ctx0" brushRef="#br0" timeOffset="121782">18573 16236 1567,'9'-2'1439,"-3"-2"1210,-6 3-2019,3-2 1405,-1 2-1765,1 0 957,-1 1-238,1 46-899,-3-27 2843,2 35-2753,-2-28-90,-15 1-90,1 23 0,-5-21 0,9 8 0,10-26 0,0-1-1529,0-1-3482,0-4 3392,0 0 1019,0-5 0,0 0 1</inkml:trace>
  <inkml:trace contextRef="#ctx0" brushRef="#br0" timeOffset="124316">17988 13207 9242,'12'0'449,"-2"0"-449,-10 0 90,4 0-90,3 0-90,3 0 180,18 10-90,-13-7 0,11 7 0,-16-2-179,2-6-2610,8 10 1941,-3-11 0,0 3 0,-8-4 0</inkml:trace>
  <inkml:trace contextRef="#ctx0" brushRef="#br0" timeOffset="124689">18137 13007 7353,'0'-5'1349,"0"1"-719,0 4 179,0 15-629,0-11 180,0 26-270,0-26 90,0 22 90,0-1 89,0 19-359,0-5 0,0 1 90,0-15 0,0 1-180,0 0 45,-5 10 0,-1 2-224,-1-1-181,-5 34-450,7-52-1798,-1 10 1798,4-15 900,-5 6 0,7-15 0,0-2 0</inkml:trace>
  <inkml:trace contextRef="#ctx0" brushRef="#br0" timeOffset="125348">18228 14114 8522,'1'-13'2789,"0"3"-2430,-1 10-359,0 0-90,-17 0 0,13 0-269,-27 0-451,10 0-1349,-39 0 1530,24 0-91,-17 0 180,35 0 540,0 0 0,4 0 0,1 0 0</inkml:trace>
  <inkml:trace contextRef="#ctx0" brushRef="#br0" timeOffset="125749">18027 14013 8072,'15'-2'1799,"-2"0"-1709,-13 2 720,0 0-91,5 11-719,-1 1 180,2 2-180,0 2 90,-6-14 0,3 31-3572,-3-7 3572,1 11-90,-1-11 0,0-11-2698,0 18-91,0-7 2222,-10 5 0,7-15 0,-7-10 0</inkml:trace>
  <inkml:trace contextRef="#ctx0" brushRef="#br0" timeOffset="126668">17947 14914 9602,'0'-11'1079,"0"3"-899,0 8 180,0-6-181,0 5 1,0-5-90,0 3-90,0 1 180,0-2-180,10 0-90,2 2 90,20-5 0,-10 3-360,6-2-179,-13 3-1080,0 0 1619,-2 0 0,-5 0 0,-3 1 0</inkml:trace>
  <inkml:trace contextRef="#ctx0" brushRef="#br0" timeOffset="126986">17992 14760 7713,'0'-4'1349,"0"0"-1169,0 3 629,0-2-629,0 1 90,0 1 0,0-2 90,0 1 539,11 0-899,-8 16 90,8 3-90,-4 1 0,-5 19-630,5 8-89,-7-1 89,0 6-179,0-29-4382,-14 5 4291,11-8 333,-11 9 0,14-15 0,0 3 0</inkml:trace>
  <inkml:trace contextRef="#ctx0" brushRef="#br0" timeOffset="127632">18192 15553 10051,'-37'-1'-90,"14"12"-180,-14-8-5660,22 8 5391,-31-4 179,26-6 1139,-7 6-1409,11-7 277,-4 0 1,8 4 0,-2 0 0</inkml:trace>
  <inkml:trace contextRef="#ctx0" brushRef="#br0" timeOffset="128215">18118 15468 8432,'18'-6'2879,"-4"2"-2160,-14 0 271,0 3-900,0 26-180,0-3 180,0 7-1,0 4-178,0-3-1171,-10 16 451,7-7-181,-7-11 1,1-14-181,7-5 181,-7 1 989,4-1 0,0-2 0,-5 0 0</inkml:trace>
  <inkml:trace contextRef="#ctx0" brushRef="#br0" timeOffset="128724">18247 16349 8072,'4'0'4048,"0"0"-2969,-4 0-1079,0-9-89,0 7-541,-16-6 360,13 8-1079,-51 0 899,45 0-90,-47 0-539,36 0-180,-13 0-2943,11 0 4202,6 0 0,11 0 0,1 0 0</inkml:trace>
  <inkml:trace contextRef="#ctx0" brushRef="#br0" timeOffset="129072">18198 16175 10321,'7'0'1619,"-1"-1"-1529,-4 13 180,-1-9-90,-1 23-180,1-11 0,-1 14 0,0-7 0,0-1 0,-13 9-270,-1 4 90,-2-2-180,6-5 90,4-14-269,5-3 539,-27 21 0,19-17 0,-17 13 0</inkml:trace>
  <inkml:trace contextRef="#ctx0" brushRef="#br0" timeOffset="134066">19845 12999 12120,'0'30'720,"0"11"-720,-8-7 0,1 24-278,-7-10 278,5-2 0,3-22-201,2-2-2858,-2 24-506,4-23 2665,-4 13-89,6-28 989,0-1 0,0-2 0,0 2 0</inkml:trace>
  <inkml:trace contextRef="#ctx0" brushRef="#br0" timeOffset="134666">19820 14024 7713,'19'-6'2608,"-5"1"-2248,-14 5 1349,0 13-1529,0 1 0,0 16-90,0 19-90,0 4 90,0 1-180,0-11 0,-15-21-90,11-2-5667,-21 29 5847,22-27 0,-6 18 0,9-34 0</inkml:trace>
  <inkml:trace contextRef="#ctx0" brushRef="#br0" timeOffset="135307">19777 14868 6813,'0'-18'900,"0"2"-541,0-2-89,20 2-90,-14 0 630,39-9-810,-39 11 180,18-5-180,-13 14 90,-9 2-1,15 0 91,1 2-90,-5 19 0,9-14-90,-16 29 90,1-9 0,-3 20 0,-5 5-90,-17 4-153,17-7 1,-4-3 152,-33-12 0,33-3 180,-29-1 0,-2-3 90,23-1-225,-20-2 0,-1-6 224,19-12-179,-14-22 0,8-2-180,7-23 90,8 23 0,6-17 216,0 34-1836,0-37-1348,13 27 2968,-9-15 0,9 21 0,-13 4 0</inkml:trace>
  <inkml:trace contextRef="#ctx0" brushRef="#br0" timeOffset="135968">19762 15699 8612,'2'-2'2519,"1"1"-1,-3 14-2248,0-10 0,0 20-180,0-20 270,-15 60-360,1-42 0,-4 41 0,8-45-720,-3 19 180,7-19-2288,-9 14 2018,12-22-269,1-1-270,2-2 89,-1-1 1260,1 3 0,0-4 0,0 2 0</inkml:trace>
  <inkml:trace contextRef="#ctx0" brushRef="#br0" timeOffset="136527">19797 16284 10386,'0'-6'1799,"0"3"-1387,0 1 847,0 2-520,0 27-559,0-6-3281,0 29 3191,0-20 0,0 1 17,0-6-17,0-1-90,-16 2 89,0 26-89,-10-18 0,12 11 0,6-30 0,8-10 2400,0-2-3299,0-2-82,-5 0-279,4-1-4406,-11 0 5666,8 0 0,-9 0 0,4 0 0</inkml:trace>
  <inkml:trace contextRef="#ctx0" brushRef="#br0" timeOffset="141401">1177 6930 7623,'-13'-6'1259,"2"5"-719,11-5-181,0 6 3149,0 0-3328,23 0-90,-8 0-90,22 0 0,-13 0 0,5-12-90,36 9 135,-19-6 0,1 0-45,-6 8 0,1 1-462,4-3 1,-3 0 461,-2 3-39,-4 0 0,6 0 84,11 0 0,1 0-45,-9 0 0,0 0-158,4 0 0,-5 0 338,-11 0-180,-4 0 360,11-11 179,-11 9-269,-1-9 884,-13 11-974,-14-4 173,1-5-353,-3 0 350,-16-7-350,-1-5-3392,-24-4 3392,23 2 0,-14 4 0,30 10-90,-15 0 180,11 0-90,-19-12 0,15 11 0,-8-7-90,15 13 3392,1 3-3302,1 0-45,33 18 0,15 6 45,-15-13-45,37 16 0,1-1 45,-32-20 0,28 8 0,-51-11 0,-9 1 0,-1-2 0,-5 0 90,2 0-180,-13 7 90,8-3 90,-8 10-90,3-4-90,0 22 180,-9-11-90,6 16-90,-1-17-3212,-16 39 3392,16-31-90,-16 27 0,19-41-90,0-2 180,-11 9-90,2-7 180,-5 4-90,8-12 3392,4-3-3392,2-2 270,-30-1-270,23 0-90,-24-14 0,28 10 180,-18-36-91,9 8-89,-7-11 90,15 4 0,9 11-90,-1 1 90,-3-43-180,2 19 90,-4-21 0,7 31-359,-1 5-631,3 4-5640,-2-5 5641,2 18-181,-1 6-89,2 12 377,0 0 0,0 14 0,0 4 0</inkml:trace>
  <inkml:trace contextRef="#ctx0" brushRef="#br0" timeOffset="151319">18165 5114 10830,'-18'0'0,"-11"0"497,25 0-452,-34 0 0,-7 0-45,18 0 0,-13 4 0,1 0 261,10-2-261,8 6 447,-9-8 2,7 0-183,7 0 93,2 0-269,10 0 90,1 0-180,1 0 90,1 0 90,1 13-180,0 26 90,0-8-90,0 17 0,-13-26-3392,10 0 3482,-10 13-305,13 14 215,0-8 0,0 7 0,0-23-2107,0 10 2287,0 40-193,1-18 0,-1 10 0,-1 2 43,-2 4 0,-2 2 0,1-1-60,3-4 0,1 1 0,-1-5 1141,-6 12 1,2-9-1112,4-21 0,2-6 0,-1 6 104,0-6 1,0-1-105,0 1 45,0-3 0,0 0-45,0 13-90,0 21 180,0-46 3114,0 0-3204,0 19 0,0 3 180,0-8-77,0 6 1,0-2-14,0-16-3482,-11 4 3302,9-2 180,-9-6-180,11-12 90,0-5 90,-5 7-180,4 6 90,-4-3 90,5 14-90,0-12-1046,0 20 1046,0-20 0,0 6 0,0-13-1922,0 5 1922,0-5 1922,0 1-1922,0-9 1046,0-3-1046,0 3 0,0-3 0,0 3 0,0-4 0,0 0 3392,0 1-3392,0 2 90,0 3-180,0 1 180,0-2-90,0 2-90,0-3 180,-14 5-180,10 11 180,-17-6-180,19 7 180,-6-11-180,8-1 180,-8 19-180,6-16 180,-6 12-180,8-21 90,0 2 90,0 1-180,0-3 90,0 2 0,0-4 0,0 1 0,0 2 90,0 5-90,0-2-90,0 1 180,0-4-180,0 3 90,0 5 90,0 0-180,0-2 90,0-5 0,0 2 90,0 4-180,0-1 180,0 0-180,0-6 180,0 0-90,0 8 0,0-7 0,0 5 0,0-10 0,0 1 90,12-2-180,3 0 180,0 0-180,9 0 180,4 0-90,9-9 0,0 7 0,-9-7 0,-15 2 0,12 3-90,1-6 90,11 0 90,-13 4-90,-6-1-90,-10 3 180,5-5-90,-2 3 0,3-2 0,-6 4-270,0 2-2519,2 0 1440,-1 1-1529,0-1 2878,-7 1 0,-1 0 0,-1 1 0</inkml:trace>
  <inkml:trace contextRef="#ctx0" brushRef="#br0" timeOffset="153354">18738 4756 7533,'0'-7'1079,"-14"0"-629,11 2 2158,-11-10-2338,14 8 90,0-6-90,0 9-180,0 3 270,0-3-360,0 3 269,0-1 271,0 16-450,0-10 90,0 22 90,0-7 0,0 24-90,0 5-180,0-7 89,0-6-89,0-17 180,0 13 0,0-10 0,0 16-90,0-23 0,0 8 0,0-16 0,0 7-90,0-8 90,0 3-90,0-6-90,0 1 180,0 0-90,0-1 0,0 1-2429,0-2 1,0-1-1</inkml:trace>
  <inkml:trace contextRef="#ctx0" brushRef="#br0" timeOffset="156356">18715 5532 7263,'5'0'1889,"-2"0"1439,-3 0-2878,0-10-91,0 8-269,0-8 90,0 10 540,0 0-3932,0 24 3122,0-19 90,0 31 180,0-34-180,0 23 90,0-10 0,-11 28 0,8-17-90,-15 11 0,16-21 3392,-5-1-3303,1 9 91,4-7-90,-5 1-90,7-9 90,0-8-9264,0 0 9174,0 9 0,0-8 0,0 8 0</inkml:trace>
  <inkml:trace contextRef="#ctx0" brushRef="#br0" timeOffset="160820">18573 6367 6903,'0'-6'540,"0"0"-1,0-2-449,0 3 90,0-1 90,0 2 360,0-7-450,0 7-90,0-7 90,12 6-1,-9-1 1,19-5 0,-12-9 0,12 6 0,-8-4-180,1 9 0,-7 2 90,4-2-90,2 0 0,-4 2 0,5 2-90,-11 4 180,13-2-90,-1 2-180,1-1 180,-3 1 270,-8 1-360,0 0 180,-2 15-180,3 12 180,-4-6-90,2 16-90,-4-19-3212,1 6 3302,-2 5 0,0-1 90,0-4-90,0 2-90,0-14 180,-14-1-90,10 3 0,-20 3 3572,14-4-3572,-2 0 0,-1-8-180,8-1 360,-12 2-180,1 0 0,2-1 0,2-2-180,9-2 360,-7-1-90,5 1-90,-5-1 0,5 0-90,-1-12 180,0 1-90,-3-9 0,4 4 0,2 3 0,2 1-90,0 1-2519,1-21 1710,0 18 899,0-15 0,0 25 0,0 0 0</inkml:trace>
  <inkml:trace contextRef="#ctx0" brushRef="#br0" timeOffset="164154">18778 7053 6813,'0'-4'630,"0"-1"-270,0 1-181,0 0 1,0 0-90,0 3 450,0-1 0,0 0-450,0 2 179,0-3-89,0 2-180,15-2 0,-11 0 90,23 1-90,-25-1 0,10 2 90,1 0 0,-3 1-180,15 0 180,-15 0 0,4 0-90,-11 12 0,1-9 90,1 23 0,-2 5-90,1-4 180,-3 11-90,-1-22-90,0 2 270,-33 31-180,10-25 0,-28 27 0,25-38 269,-4 1 361,-1-6-630,10-3 0,-2-2 0,17-3 0,-1 0-3482,-19-13 3392,12-3-90,-13 1 90,19-8 0,-2 9-450,2-22 180,2 13-359,3-8 3391,3 17-3572,0 1-1708,0-9 1528,0 10 142,0-4 0,14 11 0,3 1 0</inkml:trace>
  <inkml:trace contextRef="#ctx0" brushRef="#br0" timeOffset="166099">18717 7689 6993,'13'-5'720,"-3"4"-181,-10-4 2879,0 5-3238,0 13-90,0-10 270,0 34-90,0 1-270,0 1 0,0 4 0,0-26 0,0 15 90,0-17-799,0 11 709,0-20 0,0-1 0,0 0 90,0 2-180,0 3 90,0 0 0,0-1 349,0-6-799,0-1-899,0 1-2429,0 2 2789,0-1 989,0 2 0,0-3 0,0 1 0</inkml:trace>
  <inkml:trace contextRef="#ctx0" brushRef="#br0" timeOffset="168323">19263 4913 8072,'23'0'0,"12"0"180,2 0-180,28 0 0,-16 0 180,-3 0-180,-35 0 270,3 8 450,3-5-361,-4 5-269,-2-8-90,-7 0 180,-1 0-180,-2 0 360,1 0 719,-1 27-539,10 19-450,-8-1-90,8 5 270,-11-20-90,0 16 0,0 24-180,0-17 0,0 4 90,0 0-90,0-1 90,0 8-180,0-15 180,0-22-180,0 14 135,0 2 0,0 3-45,0 11-517,0-11 0,0-3 517,0-9 90,0 18-90,0 21-257,0-36 1,0 1 346,0 33-90,0-21 0,0-17 0,0 2 45,0 18 0,0 6 448,1-16 1,-2 1-524,-3 6 0,-2 3 0,1-5 75,5-8 0,-4-4-45,-22 28 0,23-30 90,-25 28-135,19-23 0,0 1 45,-13 29 279,11-29 1,2-1-280,2 7 0,1-9 0,1 0 90,-1-13-90,0 8 0,-2-5 0,-2 18 0,5-28 90,-3 11-90,5-17 360,-3 12-270,3-13-180,-1 12 180,4-17-90,0 3 90,0-5-90,0 1-90,0 4 180,0 1-270,0 10 360,0-10-180,0 5 0,0-10 0,0 3-90,-11 16 180,9-11-90,-9 13 0,11-16 0,0 2 0,0 9 0,0 3 90,0-1-90,-5-2-90,4-11 90,-7 0 180,4 2 90,0-4 0,1-1-180,3-5 1888,0-1-1888,-18 0 0,13 0 90,-28 0-90,8 0-90,4 0 0,-19 0 0,31 0 0,-18 0-3392,13-10 3392,1 7-90,0-7 0,7 10-180,-1-7-179,2 6-541,3-5-2878,0 6 2279,2 0 0,0 0 0</inkml:trace>
  <inkml:trace contextRef="#ctx0" brushRef="#br0" timeOffset="210060">11592 7806 6543,'0'-3'630,"0"0"719,0-7-989,0 2-90,14-6 989,-3-6-809,6 13-360,-9-8 0,-8 14 1079,0 1-1079,-14 0-270,-5 0 270,-9-1-90,10 1 0,-4 0 0,13 0 0,-16 0 90,5 0 0,1 0-90,6 0 90,5 0-180,3 0 270,1 0-270,1 0 90,3 0 0,0 15 90,0-12-3572,0 26 3482,0-5-129,13 36 129,-10-14 0,9 17 0,-12-24 0,8 2 0,-5 22 135,4-12 0,0 0-90,-5-13 0,-1-1-269,3 13 0,0-4 224,-2-7 90,0 2-90,-1 22-255,0-5 0,-1 1 300,0-17 0,0 0 0,0 17 0,0-5-45,0-7 247,-1 12 1,2 10-69,2-19 1,2 1 0,0 1-497,-2-1 0,1 0 0,0-1 452,3 20 0,1-5-135,-2-27 0,2-1 1154,0 14 1,0 5-1110,3 11 0,0 2 134,2 0 1,-1-3 102,-3-13 1,-2-4-283,3 19 88,-4-28 1,-1-1 1,6 35-90,-5-36 0,0-1 2328,4 16-2328,-6-30 104,0-3-14,3 15 712,0 0-712,3 10-1531,-5-11 1441,0-7 0,-2-8 0,0 0 0,0-1 0,1 15 90,1 5-90,-2-3 0,1-2 90,-2-3 1441,0-10-1531,3 31 0,-3-27 90,5 23-90,-4-25 0,4 25 90,-4-23-180,4 18 180,-1-16 90,1 0-91,-3-8-89,-1-9 90,-3-8 0,1-1 0,2 0-90,-2 0 0,3 0-90,-3 0 180,0 0-90,2 0 0,1 0 0,6 0 0,-1 0 0,2 0 0,0 0 90,26 0-180,-20-12 180,20 9-90,-23-9-90,0 5 180,-2 6-90,-3-5 0,-6 1-90,0 4 90,1-3 0,-3 4-2429,1 0 1,-2 0-1</inkml:trace>
  <inkml:trace contextRef="#ctx0" brushRef="#br0" timeOffset="226529">1045 11711 6543,'-13'-14'540,"2"2"719,1 3-1079,6 6 90,-2-13 90,4 14 90,0-12-450,0 11 0,-1-3 0,3 5 0,0 1 359,20 0-359,-15 0 90,32 0-90,-7 0 0,10 0 90,21 0 0,9 0-90,4 0-453,-5 12 363,-19-9-1486,6 3 0,0-1 1666,-7-5-90,8 0 0,-6 0 0,-30 0 0,9 0-2078,-4 0 2258,-1 0 113,-9 0-24,-12 0 2360,-3 0-1820,-1 0-629,0-13-180,-14 9 90,10-21 270,-22 13 3122,13-11-3302,-9 3-180,10 5 0,5 5 0,3 6 0,3 4 0,-5-2 0,6 0 0,-3 0-180,2 1 90,1 15 90,15-11-90,-11 11 0,24-1-3392,-25-10 3392,36 20-2178,1-5 2088,6-2 140,1 2-50,-23-12 0,-3-1 90,5 3 0,5 5 0,-11-4 2339,0 2-2339,-19-11 3363,0 2-3363,-1-1 178,0 0-178,0 2 90,0-2-90,-12 2 0,-2 10 90,-11-3-90,5 8 0,-6 0 0,2 5 0,-22 28-657,18-18 747,-8 15-180,22-27 180,1-2-90,2-1 1349,-14 19-1079,15-21-270,-10 12 0,19-27 657,-11-18-567,-3 3-180,-5-19 180,3 20-180,8-15 90,1 17 0,-4-21-90,-9-31 180,7 24-180,-6-25 0,7 21-360,4 13-1259,-3-13 720,8 27-180,2 6 269,2 9 600,0 1 0,0 0 1</inkml:trace>
  <inkml:trace contextRef="#ctx0" brushRef="#br1" timeOffset="262884">18952 6153 24575,'-9'-18'0,"2"4"0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22:31.4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11975 17266 7173,'-6'4'989,"-1"-3"-719,3 5 90,-1-6 539,-6 5-629,3-2 90,-4 1-180,6-1 719,-6 2-269,-3-2-630,2 1 90,2-3-90,9 0 90,0-1 0,1 0-180,13 0 180,6-14-90,20 11-90,-6-22 180,6 22-90,16-32 0,2-5 0,-9 16-640,10-12 0,-6 0 640,-26 17 0,1 1 0,12-10 0,2-3-442,-1 1 442,2-1 0,-3 0 0,-11 9 90,0-1-2911,-2 0 2821,9-10 0,-10 7 638,4-6-638,-10 8 90,5-17 180,-5 7-270,1-5 0,-10 17-2009,-4 9 2099,-3 0-100,1 1 100,-3 2 2048,0 1-2138,0 5 269,0-3-180,0 2 3197,-14 0-3286,-33 15-3160,-8 11 3250,-13 5-180,29-5 180,16-7-90,12-13-180,-3 12 180,9-12 0,-3 5 0,8-6-90,0 0 3572,18-13-3482,-13 10-90,42-22 180,-30 12-180,25-7 90,-9-3 90,-7 11-90,9-6 0,2 1-90,-5 3 180,29-14-90,-40 19 0,4-3 0,-4 2 90,1-4 89,-11 9-179,-5 0 0,-6 5 90,0 0-90,0 10 0,-12 6 90,9 11-90,-19 4 0,14 23 0,-7-19 90,7 16-90,2-27 0,-6 34 0,5-25 90,-5 22-180,5-24 90,2-2 0,-2 4 90,3-4 90,1-11-90,2-4 0,0-9 180,1-1-180,-1-2 0,1 0 270,0-1-1,-3-1-89,0 0-90,-1 0-90,1 0-90,0 0 90,-5 0 0,-10-13 0,0 0-90,-7-3 90,5-7-90,-1 20 45,-8-21 0,0-4-45,1 13 0,-27-30-90,40 33 180,-2 0-90,4 1-90,0 2 0,6 3 0,4 5-3187,3 0 0,0 1 0</inkml:trace>
  <inkml:trace contextRef="#ctx0" brushRef="#br0" timeOffset="28184">25170 6182 6363,'0'-3'450,"0"1"270,0 2-720,0 11 180,13 3-90,0 1-180,3 5 180,0-18-1,-14 14 91,27 2-270,-18-1 180,25 16-90,-22-19 90,16 24 0,-15-21-180,8 13 180,-12-16 0,10 11-90,-6-8 0,8 7 0,-8-10 270,40 28-360,-31-22 180,30 21-90,-40-29 0,-1 0 90,8 6-180,20 16 180,-11-10-90,12 7-90,-24-19 180,16 13 0,-11-7-180,7 7 180,-15-12 0,-4-3-3482,5 4 3482,4 1-761,9 8 671,-9-6 89,7 5-89,-15-11 0,21 17 0,-18-15 3060,13 12-3060,-1-3 1094,-13-8-1094,10 6 0,-6 1 90,-1-2-90,2 3-90,-4-6 180,-7-6-90,1 0 90,10 12-90,-6-8 90,7 9 0,-9-8-90,10 18 0,-7-6 90,13 24-1,-6-1 1,0 4 0,-4-12 0,1 0 90,1 4-90,9 14-90,-15-37 135,8 13 0,2 6-135,-4-7 0,1 2 45,6 13 0,0-2-672,2 12 717,-13-25-90,-6-11 0,0 1 314,7 14 1,2 4 45,3 9-833,-2-8 1,0-1 561,-2-4 46,6 3 0,2 2-135,1 7 0,-1-6 0,-1-2 90,-7-8-90,-3-1-2467,10 19 2557,-8-14-90,6 10 90,-12-29-90,7 8 828,0 3-738,12 16 0,-10-14-90,2 1 0,-11-15 90,20 22-90,-15-18 0,18 19 90,-11-18-90,5 1-2269,6 5 2359,-8-8-90,-3-3-90,-6-8 180,-1 1-180,-2-1 2449,18 15-2359,-16-9 0,17 9 3482,-17-14-3482,9 4 90,-3-3-1,6 3-178,-10-5 178,7 5 1,-3 4 0,12 9-90,-11-7 0,5 3 90,-11-10 0,2-1 90,14 16-180,-9-12 0,17 19 270,2 5-270,-13-10 0,11 9 0,-23-23 90,2 0 0,8 8 0,2 2 0,2-1-45,-2 2 0,0-2 45,-7-7 0,2 0 0,17 17-3303,-4-4 3213,7 6 90,-15-11-90,-9-8 0,0-1 0,-1 1-2178,9 8 2178,2 2 0,-1 0 0,0-2 180,14 16 0,-19-19 2268,25 26-2268,-25-22-2268,15 17 2088,-13-14 89,0-1 1,0-1 0,-5-6 2203,15 17-2293,-21-26 90,13 14-90,-14-13 90,11 10 0,-16-15 0,9 5-90,14 10-90,0 0 180,3-1 3135,-15-8-3135,-4-7 142,-3 1-232,5 2-3841,-5 0 3301,1 0-180,-7-6-89,-5-5-6837,1 0 7646,-2-1 0,1 1 0,-2-2 0</inkml:trace>
  <inkml:trace contextRef="#ctx0" brushRef="#br0" timeOffset="31100">26405 5603 6813,'-5'0'900,"2"0"629,3 0-1349,12 22 0,-10-16-270,10 25 269,4-10-179,-6-2 0,12 8 90,-7-6 90,2 3-180,8 17 0,-6-13 180,1 4-180,-7-14 0,-2 0-3302,1 1 3482,4 9-2358,4 14 2268,-1-7-262,0 7 262,-9-21-90,-1 1 0,8 18-90,-2-4 90,4 6 2183,-7-11-2093,11 15 3175,-9-12-3265,15 27 0,-16-31 384,2 0-384,-7-13 90,11 24-90,-5-10 0,6 14 0,4 4 180,-13-26-360,9 17 180,-12-23 180,3 6-180,10 19 0,-5-14 0,3 12 0,-8-24 0,-2 0 0,17 14 0,-4-3 0,9 5 90,-9-9-90,29 21 0,-28-22 0,26 20 0,-36-29 0,7 4 0,33 17 90,-22-12-90,25 11-90,-34-20 180,21 10-90,-5-3 269,9 5-179,7 1 0,1 1-90,-7-4 90,0 0-90,-27-13 0,20 8 90,-6-1-180,8 1 180,-12-3-90,10 4 0,-16-4 0,15 6 90,-21-8-3572,3 0 3572,6 6-422,25 19 422,-18-12 0,14 13 0,-29-21 90,16 20-180,-15-11 89,12 13-89,-19-16 90,2 0 0,10 23 270,2 6-360,0-1 0,-3-6 0,-12-22 90,1 0-90,12 19 0,-9-14 0,10 13 0,-14-20 0,6 8 90,1 4-2026,-2-1 2026,5 10-189,-11-20 99,5 10 0,-5-10 0,5 12 90,-1 3 90,12 20 0,-10-18 2039,4 4-2219,-11-23 180,1 0-90,10 15-90,-6-14 0,7 12 3319,-11-18-3229,2 1 131,6 6-131,12 10-90,-4-5 90,5 4-90,-12-13-90,0-2 180,1 1-90,8 5 270,20 12-270,-16-10 0,13 7 0,-1-1 90,-20-12-90,30 20 0,-23-15 0,-1-3 0,0 2-733,9 5 823,12 10-90,-27-21 0,-3 0 0,24 15 90,-19-11-90,19 14 0,-23-17 0,1 4 0,4 3 0,3 3-464,12 14 509,-12-12 0,-2-1-135,4 5 180,-12-9 180,21 19 0,-18-15-180,17 15 134,-15-15 1,0 2-180,-1-3 0,1 1-45,3 4 0,0-1 0,14 13 0,-16-19 1197,2 2-1107,13 14-90,-14-13 0,3 4 90,-18-17-180,2 1 180,12 15-90,-11-13 0,10 10-3302,-16-18 3392,6 9 90,-1 3-90,4 5-90,-6-6 89,-1-1-89,-6-10 180,12 15 3212,-10-15-3392,5 7 0,-9-11 90,4 9-90,-4-7 0,4 6 0,-4-7 90,0 0-90,18 27 0,-13-21 0,13 20 0,-18-28 0,0 1 90,4 1 90,1 5-90,-1-5-180,-2 3 180,-3-7 0,-2 0-90,2 2 0,-2-3 0,2 2 0,-3-3 90,-1-1-3269,1 1 1,-1-1 0</inkml:trace>
  <inkml:trace contextRef="#ctx0" brushRef="#br0" timeOffset="38707">27463 7434 6004,'13'0'269,"4"0"91,-8 0-270,5 0 0,-5 0 0,-1 0 0,-5 0-90,3 0 0,-3 0 90,3 0 90,2 0 90,0 0-90,1 0 89,-5 0 1081,-4 0-1530,-10 0 360,7 0-180,-7 0-90,-7 0 90,-5 0 90,-6 10-180,2-8 90,10 8 180,-2 0-270,-16 5 0,-8 12 180,-7-2-90,9-4 0,9-6-90,10-5 180,-12 6 0,-23 12-90,17-8 0,-15 6 0,34-16 0,-36 13-90,23-9 90,-25 11 90,30-12-90,-10 4 0,-11 7 0,12-5 0,-2-1 0,27-10 0,0-3 0,1 2 90,6-5-180,-1 1 180,6-3-90,0 0 0,46-40 0,-21 18 0,31-22 0,-40 23 0,6 8 0,-9-10-90,6 9 90,-8 2 0,-8 8 0,0 2 0,-2 0 0,0 1-3392,-15 1 3392,11 10 0,-34 12 0,22-7 0,-15 11 0,4-13 0,9 2 0,-8 4 0,11-9 3392,4 0-3392,3-6 0,3 0 0,-3 1 0,4-2 0,-2 4 0,4-4 0,-3 3 0,4-4 0,-3 2-90,2-3 180,1 0-90,0 1 0,0-1 269,0 7-89,0-3-90,14 7-90,-11-7 0,22 2 0,-22-4 0,18 1 90,-8 2-90,7 0 0,-1 1-90,-5-2-3302,2 0 3392,7 2-1645,-5-3 1735,3 1-180,-12-4-270,-3 1-450,0-1-899,-4 0 3656,1 0-2157,-3-1 0,0 1 1</inkml:trace>
  <inkml:trace contextRef="#ctx0" brushRef="#br0" timeOffset="39709">27393 7406 9242,'28'0'-90,"1"0"180,15 0-180,-17 0 90,23 0 0,-20 0 0,-4 0 0,-1 9 90,-13-7 359,9 6-449,-10-8 180,5 0-180,-15 0 0,-1 0 0,0 5 0,-12-2 0,9 5 0,-10-5 0,3 8 90,0-3 0,-3 4-180,-4-3 180,10-2 180,-17 8-180,13-5-90,-10 5 0,-7 7-3392,6-6 3482,-13 12-180,18-14 90,3-2 0,6-6-1079,-4 4-1260,7-6 1260,-3 3 1927,8-7 0,0 0 0,0 0 0</inkml:trace>
  <inkml:trace contextRef="#ctx0" brushRef="#br0" timeOffset="40650">26785 7642 6273,'-34'25'225,"0"0"0,-14 9-135,17-7-90,17-14 0,1-2-90,0 0 180,-4 5 0,0 0 0,3-1-90,1-1 180,7-8-180,0-1 90,0 2-90,3-4 0,2 1 0,1-3-120,0-1 0,0 0 0</inkml:trace>
  <inkml:trace contextRef="#ctx0" brushRef="#br0" timeOffset="41876">27980 7924 6633,'0'-7'630,"0"-2"-450,0 4-180,0-2 90,0 4-90,0 0-90,0 0 180,0 2-3572,-16-1 3482,0 2 0,-3 0 0,-10 12 0,15-9-90,-31 21-2179,22-14 2179,-16 10 1,24-11 2357,-1 4-2358,9-12 90,3 16-90,2-12 90,0 13 90,19-10-180,-12 3 90,12-5 3392,14 4-3392,-23-4 0,37 2 90,-34-5-90,19 1 90,17 7-90,-20-5 90,19 6-90,-19-2 0,-3 4 90,8 4 0,-15-4-180,-4-2 180,-8-4 90,1 15-90,-4-11 0,0 16 179,-2-12-179,0 0 90,-16 6-180,13-8 90,-25 2 0,25-4 270,-35 9-270,17-6 0,-14 4 0,0-7 90,20-8-90,-12 2 90,10-5-1,-7-14-89,-1 10-90,2-28 270,5 27-90,6-28-180,1 28 0,-5-42 0,9 33 0,-3-25-3662,9 18 2763,19-1-2884,4-8 3154,0 10-91,7 3 720,-26 10 0,8 3 0,-11 1 0</inkml:trace>
  <inkml:trace contextRef="#ctx0" brushRef="#br0" timeOffset="44419">18643 16548 6723,'-4'-3'720,"0"0"-360,4-1 449,0-2-449,0 1 0,0-3 89,0 2 451,14-4-360,-10-2 89,19-8-449,-21 6 0,13-2 0,-13 7 0,12-4-270,-12 1 90,-28 1 0,-5 5 0,-20 5-90,12 1 90,10 13 0,-17-10 0,20 20 0,-9-20 0,28 8-3392,-3-11 3392,9 6 0,-4 2 0,5 3 0,0-1 0,19-2-2178,45 14 2267,-18-10-89,-7 0 0,-3-1 2260,-10-3-2260,0-1 90,11 8 0,-3 4-90,-2 0 0,-9 0 0,-14-8 3432,1 1-3342,0 6 270,1 11-360,-4-7 238,-3 6-328,-4-16-3212,0 1 3302,-20 11-130,-8 1 220,-15 1-90,7-6-90,8-14-809,-23-1 449,22-3 0,-22-18-269,30 12 1438,-11-42-719,6 25 0,0-20 0,11 17 0</inkml:trace>
  <inkml:trace contextRef="#ctx0" brushRef="#br0" timeOffset="45282">19092 16386 6543,'-17'-7'2699,"4"5"-2519,13-6 269,0 7-179,12 1-180,-9 0 0,10 0-90,-13 0 0,11 15 360,30 33-360,-14-12-708,18 21 798,-31-35-3277,14 27 3187,-13-22 0,11 20 90,-13-24 180,0-3 269,2 1-359,-7-11 323,0-4-413,-7-6 3302,1 0-3302,-1 0 0,0 0 0,2 0 0,-1 0-90,2 0 0,2-11 0,8-23 90,-3 5-180,3-13 180,-6 20-180,6-34 90,-5 24 0,6-25-3662,2 14 3392,-5 18-2251,11-21 1531,-14 32 450,2-2-179,-9 13 204,1 2 0,-1 0 1,2 1-1</inkml:trace>
  <inkml:trace contextRef="#ctx0" brushRef="#br0" timeOffset="46289">19822 16416 6633,'3'-3'990,"1"0"359,-1 0-1169,-1 2 90,1 0 89,0 16-359,-2-1 90,4 18 0,-2-2 0,-1 37-180,-1-25 180,-1 23-90,0-36 0,0 0 0,0 17 90,-14-19 0,11 12 0,-10-22 90,13-4-180,0-4 0,0-4 0,0-24-90,0 14-3212,0-33 3212,17 8-131,-1-9 0,1-2 131,7-12 135,-2 16 0,-3 3 134,-11 5 1,19-14-180,-14 18 90,8-16-180,-8 20-1941,-2 5 2031,-3 5 2121,-6 24-2121,-2 6 443,0-1-443,0 15 0,16 15 0,-13-8-2269,13 22 2539,-6-35 2179,-4-2-2449,4-11 0,-3-8 0,-3-6 0,10-35 0,-2 14 0,7-30 0,-5 22 0,15-31-45,-9 20 0,0 0 1741,-3 6 0,0 1-1696,19-31 0,-26 51 0,-3 6 0,-3 5 269,15 2-89,-7 14-90,14-10 0,-13 10 270,27 40-180,-22-33-485,18 44 395,-28-47-90,4 13 90,-2-4-3291,5 10 3201,-6-16-108,-1 0 108,-4-12 291,0-2-291,-2-5-629,1-2-181,0 1-3687,-1-1 4497,0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24:23.60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16840 4061 6183,'-7'0'540,"1"0"-360,5 0 0,-4-9 0,4 7-180,-2-7 90,1 9 270,0 0-181,0-5-89,-1 3 0,3-2 0,0 0-180,0 3 180,0-3-90,0 2-90,0 1 0,0 10 90,0-6 0,0 8 0,0-3 90,15 6-90,-11 1-90,11 1 270,-3-8-3662,-10 4 3482,10 1 0,-4 18 0,-5-12 0,9 8 0,-9-14 0,7 17 0,-4-11 0,2 13 0,-3-9 0,-2-10 3392,2 8-3392,-4-13 0,0-1 90,-1 5-90,0-5 0,1 1 0,0-4 0,0-3 0,0 1 0,-1-1 1080,0 1-1080,0-13 0,0-1 0,12-11 0,-9 11 0,10-5 0,-6 7 0,-5-10 0,11 6 0,-12 2 0,7 3-90,-8 3 90,2 0 0,-2 4-180,0 2 180,0 13 0,0-1 0,0 10 0,0-11 180,0 7-3752,0-12 3572,0 16 180,0-1-360,0-2 360,0 1-360,0-8 180,0 22 0,0-15 90,-16 24-90,12-18 0,-12-5 90,5 3 3302,9-15-3392,-9 0 360,11-3-91,0-1 91,0-1-180,0-1-270,0-1 90,-14-15-180,10-4 180,-24 0 90,25-5 0,-28 12-180,13-24 90,-7 18 0,10-9 0,7 16 90,4 4-90,-5-9-90,5 10 180,-2-3-90,4 7 0,0-1-90,2 1 90,0-1 90,0 1-180,0-1 90,13-2-90,-10 0 180,9 0-90,4-3 0,-12 4 0,21-4-90,-17 2 180,25-6-180,-8 0 180,8-2 0,-13 6-270,-7 1 360,-5 4-360,-2-2 180,-1 2-989,-1 1 359,-2 0 450,0 1 0,-2 0 0</inkml:trace>
  <inkml:trace contextRef="#ctx0" brushRef="#br0" timeOffset="7422">15317 4928 6993,'0'-3'0,"0"1"180,0 2-180,16 0 180,3 9 90,32 6-180,-20-3-90,12 5 90,-23-13-90,0 5 0,9 1 179,11 5-179,-6-5 90,2 4-90,-16-9 90,-2 1 0,10 1 0,16 2-180,-13-4 180,6 2-90,-25-7 0,-4 2 0,-2-1 90,0-1-90,-1 2 90,-1-2-90,-1 0 90,0 0 90,-1 2 719,2-2-809,-2 1-180,1-1 180,-3-14-90,-14-10 0,11-2 0,-10 3-90,5 10 90,6 10 0,-5-3-89,7 4 178,0 1-178,17 12 89,0-9 0,3 19 0,5-18 0,-22 13 0,35-8 0,-25 6 0,20-1 0,-20-3 89,0-1-178,11 7 89,-11-6 0,9 5 0,-15-9 0,1 0 0,-1 2 0,0-2 0,-2-1 0,-2-2 0,-2-2 0,4 2 0,-5-2 0,3 1 0,-3-1 0,0 1 0,-13 0-90,10 0 90,-10 0 90,-9 3-180,-21 6-3212,4-4 3302,-9 6 89,33-11-178,-1 2 89,3-1 89,-5 1-89,7-2 0,-1 1 3392,8-3-3392,0 0 360,1 0-270,-2 0 90,2 0-180,1 0 180,0-11-180,-1 8 90,2-25-180,-1 24 90,2-19 90,0 21 0,0-20-180,0 13 180,0-12-180,0 9 180,11-1-180,-2-8-180,4 6-270,-6-1-89,-7 9 629,0-4 0,0 6 0,0-4 0</inkml:trace>
  <inkml:trace contextRef="#ctx0" brushRef="#br0" timeOffset="24480">21635 3885 7173,'20'0'0,"8"12"0,-16 6 0,8-2 180,-8 8-270,0-12 90,2 15 0,1 0-3392,13 19 3482,-16-18-180,4 8 90,-10-19 0,12 22 90,-8-17-90,9 17 0,-7-15 0,0-4 90,4 8 3392,-6-14-3392,-2-2 0,-5-10 449,0 1-269,-2-2 270,2 0-450,-3-15-90,0 10 0,0-20-90,24-5 90,-18 12 0,25-18-3392,-22 21 3392,0-1 0,9-7 90,-15 15-90,9-4 0,-11 9 0,-1-1 0,0 2 3212,0-1-3122,0 16 0,0 1-180,0 2-3302,0 20 3392,0-24-32,11 42 32,-9-34 90,9 17-180,-11-23 90,9 13 0,-7-12 0,8 12 0,-9-16 3466,0 3-3466,3 10 0,1 3 0,1-1 48,0-4-48,-4-12 0,0-2 0,1 7 0,-2-8 0,1 4 0,0-8 0,0 1 450,1-1-271,-1 0 1,0-2 1889,-2-1-1979,0-12-90,0 8-90,-13-16 90,10 18-90,-18-15 90,19 13 0,-14-14 0,2 8 0,-11-8 0,3 6 0,2 2-90,7 4 180,-7 0-90,7 0 0,-5 1 0,10 0-3302,0 2 3212,-8-2-142,-1 2 232,0-2 0,3 3 0,8-1 0,-1 1 0,2-1 3187,-2 0-3187,3 0 437,0 0-437,-5-1-90,3 1 180,-4 0-180,5 0 180,-1 2-90,-3-2-90,3 1 180,-1-1-90,3 0 0,2 2 0,0-2-90,1 1 180,0 0-90,0-1 0,1-3 0,0 2 0,0-3 0,0 4-90,0-2 180,0-7-90,13 4-90,-9-6 180,28-7-90,-28 8 0,21-10-90,-10 0 90,-1 9 90,3-11-180,-10 16 0,-1-1 90,-1 1-1889,5-7 1260,-5 8-91,5-6 1,-7 8 719,6-3 0,-6 2 0,5-2 0</inkml:trace>
  <inkml:trace contextRef="#ctx0" brushRef="#br0" timeOffset="32985">1962 7539 6633,'-6'-10'810,"5"2"-630,-4 1 179,1-3-359,2 6 0,-2-3 0,4 5 270,0 2-90,0-2-180,0-2 0,17-2 0,-13-2 0,27 0 0,7-10 90,-1 6-90,15-8-90,-20 9-3212,10-4 3212,0 1-116,16-7 206,-23 9 0,0 1 90,-10 5-90,-11 3-90,6-1 180,-12 2-90,-4 0 0,4 0 3649,1-4-3469,1 2 219,-2-2-399,-4 3 90,-3 1 0,-1 0 90,1-1-180,-1-2-90,0 3 180,-12-1-90,9 3-90,-9 0 90,3 0 90,7 0-180,-11 0 180,12 0-180,-10 0 90,5 0-90,-2 0 180,4 0-270,3 0 180,20 0 0,-15 0 90,34 0-180,-33 0 90,42 0 0,-40 0 0,35 0-90,-29 0 180,5 0-180,-7 0 90,-10 0 0,2 0 0,-1 0 90,0 0-90,0 0 0,-1 0-90,1 0 90,-1 0 0,1 0 0,0 0-90,2 0 90,3 0 0,-2 0 0,4 0 0,-8 0 0,2 0 0,-16 10 0,10-8 0,-10 8 90,-14 11-180,12-11 90,-22 15-3392,10-7 3392,0-3-1138,-10 12 1138,15-12-2,2 1 2,14-11 90,-4 4 90,7-6 0,-4 2 90,7-4 3277,0-1-3457,0-13 1790,0-11-1700,0-25-270,0 16 90,0-3 94,0 25-184,0-7 90,0 5 0,0-4-3752,0 10 2223,0 0-630,0 2 1440,0-1 719,-9 4 0,7 2 0,-7 0 0</inkml:trace>
  <inkml:trace contextRef="#ctx0" brushRef="#br0" timeOffset="56761">18817 8081 7083,'0'-4'360,"0"1"-90,0 2-1,0 0 1,0 24-180,0-6 0,0 15-90,0-12 0,0-4 90,0 11-90,0-6-90,0 10 90,0-10 90,0 1-90,0 7 0,0 1 90,0 20-90,0-19-90,-16 7 180,12-12-180,-11-9 90,15 6 0,0-11 90,0-2 0,0 6 0,0-8 90,0 3 270,0-9 179,0 0-719,0-15 180,0 9-180,0-9 180,14 0-3482,-1-9 3212,4-4 270,-8-1-90,-9 13 0,7 5 90,-6-1 180,13-7-270,-9 4 90,5-2 3302,-2 3-3212,-5 7-180,1-1-180,-4 2 90,0 4 180,0 12-90,0-9 0,0 27 0,-13-25 0,10 36-90,-10-30 270,7 32-180,4-29-90,-9 10 90,10-14 180,-18 21-180,14-16 0,-12 14 0,14-21 0,-1 0 90,1 1-90,-2-2 0,3 0 90,0-3 360,0-1-181,2-1 1,-3 0 90,2-2-90,0 0-180,1-13-180,-1 10 180,1-21-90,0 11 0,0-1-90,-11-1 180,8-1-90,-14 4 0,16-3 0,-5 11 0,3 1 90,2 0-90,-2 1 0,3 1 90,0 0-90,0-7-90,16 2 90,-13-5 0,13 3 0,-6 1-450,2-8 0,6 6-89,-6-4-1,-1 7-2428,-6-2 1888,1 5 1080,-2-2 0,-4 3 0,0 0 0</inkml:trace>
  <inkml:trace contextRef="#ctx0" brushRef="#br0" timeOffset="58098">18060 8352 2718,'0'-10'899,"0"5"1132,0-2-1851,0 5 826,0 2-646,10 12 214,-1-9-484,3 9 1384,1 2-1115,7 15-179,-2 7-180,7 1 0,-2 4 90,-12-18-90,6 11 0,-11-14 0,2-2 0,0 9 90,-2-8 0,5 18 0,-6-20-90,4 8 90,-6-14 0,3 5 450,-4-6 179,2 1-449,0-8-180,0-2-90,4-13-90,1-5 90,-1-9 0,0 9 90,-5-2-90,0 17 0,-1-14-90,0 8 180,-1-3-3572,-1 2 3482,0 5 0,0 2-90,0 2 180,0 14-90,0 11 0,0-5 90,0 17-180,0-30 180,0 22-90,0-18 180,0 7-180,0-11 3482,0 1-3212,0 3-180,0-4-90,0 1 0,0-5 180,-12-2-270,9 2 90,-20-3-90,4 1 90,-1 0 90,-4 0-180,-2 1 180,7-2-90,-3 1 0,10-1 90,6 0 0,1 0-90,2 0 0,2 0-90,1-9 0,0 6 180,0-13-4022,14 9 2763,-11-7-2699,26-1 2968,-19 6 900,8-2 0,-6 9 0,-4-1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29:14.77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12038 3707 7083,'0'-5'540,"0"1"-450,0 0 179,0 0 361,0-3-450,0 4 90,0-5 270,0 4-181,-10-1-179,7 2-90,-7 1 360,10 1-2763,0 1 2403,10 0-413,2 12 233,0 4 90,5 0 90,-15-4-180,12 0 180,-1 1-180,11 22 180,-3-14 3142,-1 6-3232,-7-14 483,-2-1-483,4 6 0,7 14 0,-7-9 90,5 8-180,-10-12 180,0 1-3572,5 5 3482,-9-8 0,3-3 90,-6-9-180,1-1 180,0 1 360,-2-4-360,0 2 3302,-1-3-3122,0 0 0,0 0-270,2 0 0,-2-11 0,-1 9 0,0-46 90,0 33-180,16-37 90,-12 26 0,19-5 0,-20 6 0,5 2 90,-8 12-90,0-1 0,0 7 0,0 3 0,0 2-90,0 11 180,0 1-90,0 19 0,0-14 89,0 6-178,12-15 89,-9 1-3392,10 1 3392,-6 6 0,0 9 0,1-4 0,0 4 0,-4-12 89,2 0-178,0 1 89,0 5 0,3 4 0,-3-2 3392,0-2-3392,-6-11 0,1 4 89,-1-7-89,1 3-89,-1-7 808,0-1-719,0-13 0,0 10 0,-16-10 0,13 4 0,-43-5 0,27-5 0,-13 3 0,3 4-90,14 5 90,-25-2 0,21 5 0,-5 0 0,16 4 0,2 0 0,-4 0 0,3 0 0,-1 0 0,3 0 0,1 0 0,-2 0 0,1 0 0,0 0 0,4 0-719,1 0 629,0-10 90,14 1 0,-10-2 0,18 0 0,-17 8 0,14-8 0,-1 4 0,-2-2 0,0 4 0,-11 1 0,1 2-270,3-3-360,-1 1-719,1-3 359,-3 3-89,-1-1-90,-2 3-1,-1 0 1170,-1-1 0,0 1 0,1 0 0</inkml:trace>
  <inkml:trace contextRef="#ctx0" brushRef="#br0" timeOffset="55287">6915 7160 0,'13'3'577,"-10"0"2162,9-3-2649,-12 0 1765,0 0-1675,6 0 687,-4 0-867,7 0 3114,5 0-3024,17 0 0,-1 0-90,11 0 89,-13 0-89,4 0 90,16 0-90,2 0-3302,11 0 3302,-15 0 0,-10 0 0,1-9 0,-9 7 0,25-7 45,-14 4 0,1 2-45,16 0-175,-17-2 0,-3 0 175,-5 5 3218,6-1-3308,20 1 90,-19 0 90,10 0 0,-19 0-270,3 0 180,10 0 90,10 0 142,-18 0-322,5 0 180,-21 0 450,34 0-450,-27 0 90,23 0-90,-34 0 90,13 0-91,4-7 1,2 5 90,-6-11 202,-12 11-382,-1-6 0,8 4 90,6-6-90,-7 5-90,1-3 90,-12 5 0,2-2-179,-3 3-631,1-2 180,-8 3-359,1-1 659,-3 2 0,0 0 0</inkml:trace>
  <inkml:trace contextRef="#ctx0" brushRef="#br0" timeOffset="56530">7558 8910 7982,'0'-4'900,"0"-1"-720,0 4 0,0-2-90,11 2-180,-9 0 90,15-1 0,-8 2 0,7 0 0,8 0 0,-7 0 0,3 11 90,-5-8-90,14 15 270,17-10-270,-6 6 89,3-7-89,-24 1 0,-2-5 450,33 9-493,-17-7 43,16 3 180,-17-5-270,-13-3 180,16 1 0,-15 0-90,2-1 0,-10 0-90,0 1 90,-1-1 0,7 0 180,8 0-180,-2 0 43,0 0 47,-4 0 0,4 0 270,14 0-180,-11 0-1,2 0 181,-13 0-180,7 0-424,1 0 244,1-10 90,-5 8-90,-8-8 90,1 10 0,5-6-90,10-6 0,-9 1-3058,12-4 2878,-12 5 270,8-1-90,-6 0 0,-5 3 0,-7 3 0,-1 0-90,27-11 3572,-19 9-3752,25-12-1709,-24 12 1260,-1 0-2250,2-1 2969,-13 7 0,2-3 0,-6 3 0</inkml:trace>
  <inkml:trace contextRef="#ctx0" brushRef="#br0" timeOffset="67424">14333 4049 6813,'12'-3'720,"7"-2"-450,-7 0-181,6 1 181,-2-1-180,-4 0 0,-1 0 450,19-8-450,-16 8 90,15-7-90,-16 8 0,-1 0 0,30-6 0,-20 6-90,23-6 90,-22 7-90,6-1-45,34-6 0,7 0 45,1 0-865,-23 2 1,6 0 0,-8 1 954,13 0-1357,-17 1 1,3-1 1221,4 1 0,4-1 75,3 0 0,5 0 0,-4-1-634,6 0 0,-1 0 604,-12 2 0,3 0 0,-6 0 0,-5 1 0,-2-1-45,15-1 0,5 0 75,-8 0 0,4 0 0,1 0-167,1-1 1,0 0 0,0 0 106,4-1 0,0 1 0,-4-1 738,-1 1 0,-6-1-708,21-3 90,-33 5 670,-3 1 0,8 0-760,14 1 0,10-1 0,-3 1-30,-11 1 0,-2 0 0,2 1-651,17-2 1,2 2 0,-10 0 680,-14 1 0,-8 2 0,17 0 2131,-13-1-2131,27 1 0,-9 0 0,1 0-393,-19 0 0,0 0 393,16 0 0,-6 0 0,-14 0 0,-5 0 0,14 0 269,-17 0-269,6 0 2797,-23 0-2797,-5 0 0,-5 0 90,6 0 90,11 0 0,-6 0 1706,8 0-1616,-11 0 180,2 10-360,-3-7 269,0 13-359,-8-7 90,1 2 0,3 12 270,-3 1-270,3 2-90,-2 1 180,-1-3-90,4 18-90,-2-7-1045,6 20 1135,-8-25-90,4 7-163,-6-9 163,3 1 90,-1 14-45,0-2 0,-1 2-45,2 18-420,-2-17 1,-1-2 329,0-1-1874,1 0 2054,1 20-1950,1 4 1860,-4-25 0,-1 1-305,4 23 215,-4-6 614,1-2-524,1 5 0,2-8 0,1 1 0,1 11 44,1-9 1,1-3-134,-1-2 768,0-5 0,0-1-679,0-2 577,1 9-577,-6-35 0,0 8 0,-1-5 0,0-2 2964,-2-9-2874,-1-5-90,0-3 450,0 1-360,-27-1-90,1 1 1202,-17 2-1112,-2 2-180,-9 3 180,-13 5-180,8-3 180,8 0-90,20-6-45,-15 1 0,-11-1 45,9-1 0,-3 0 0,-4-1 0,-17 3 0,-4-1 0,2 0-1131,15-1 1,2-1-1,2 0 1131,-20 1 0,9-1 90,7 0-206,13 0 0,-7 1 0,0-1 146,0 1 0,0-1 0,-1 0-60,-1 1 0,0 0 0,-1 0 60,-6 0 0,-1 1 0,8-1-120,11-1 0,1 1-957,-31 2 1,0 0 1091,31-3 0,2 0-141,-5 1 1,3 0 95,2-2 0,3 2 2223,-17 0-2268,10 0 0,-1 1-501,-24 1 546,24-2 0,2 0 0,2-1 2919,2-1-2919,-2 0 0,-1-1 0,-21 0 0,24 0 0,3 0 207,-3-1-207,24 0-90,0 0 180,-23-11-2261,15 8 2081,-18-8 90,21 11 0,-12-7 90,6 6-180,-33-5-768,19 3 858,-10 2 0,21-3 2923,12 2-3013,3 0 90,-5-1 0,0 1 90,1 0-90,3 1-90,7 0 1597,-17 1-1597,-8 0 90,-2 0 0,1 0-90,15 0 90,0 0 0,-51 0 90,39 0 0,-41 0-180,45 0 90,-1 0-90,5 0 180,6 0-90,0 0 90,-4 0-180,2 0 90,1 0 0,10 0 0,-5 0 0,0 0 0,-6 0-90,7 0 180,-3 0-3482,-3 0 3302,-1-9-17,-19 2 17,17-3 90,-7 2 90,19 8-90,-5-5 90,3 3 3114,0 0-3204,3-1 295,6 1-205,-2-2-180,-12-14 90,6 5 0,-10-11 0,11 9 90,-15-25-90,3-1 0,-3-6 90,7 9-90,11 18 0,0 0-90,-2-46 90,4 33 45,1-5 0,1-2-45,2-8-3392,1-5 3302,0-10 90,0 21 0,0 0 0,0 14 0,0-1 0,12-29-90,-1-6-591,3-1 681,-6 9 0,-3 30 0,1-12 0,5-3 0,0-23 0,-2 19 0,-2-6 3055,-3 25-3055,3-33 0,-2 26 0,2-21-90,-4 32 90,0 6 0,-1 2 0,0 1 928,-2 9-928,1-2 0,-1 6-1529,0-2 630,0 20 269,0-9-989,0 12 989,0-16 1,0-2-91,0-2-128,0 2 0,0-1 0,0 2 0</inkml:trace>
  <inkml:trace contextRef="#ctx0" brushRef="#br0" timeOffset="69648">32183 5780 7083,'-21'0'720,"4"11"-451,-22 1-179,21 13 225,-34 1 0,-6 0-225,15 5 0,-1-5 0,-6 2-1606,-11 12 0,3-3 1516,-5 2-268,1 1 0,5-2 268,20-15 0,2-2 0,-15 9 180,10-6-180,-1 0 0,18-9 0,14-11 3306,-2-2-3306,5 0 711,0-14-711,5-8 90,1-10-90,-1-6-90,17 4 90,-12 4 0,27 4 0,-28 7-89,39-24 89,-35 24 0,25-20 0,-25 33-180,-1-2 180,-1 5 0,-5 0-90,0 1 180,-14 15-90,11-11 0,-22 22 90,23-24-90,-22 24 0,-5-1-90,-19 16 180,6-11-90,3-4 90,20-15-3662,0 0 3662,-2 4-2449,-5 4 2449,2 0-90,4-1 0,8-6 0,5-4 0,1 0 0,-3 5 0,4-2 2269,-3 0-2269,7-4 0,1-4 0,0 0 539,0 4-359,15 0 3212,-11 3-3392,27-3 180,-26 0-180,35 0 90,-8 3 180,28-1 90,-10 1-360,-7-5-3033,-3-3 3033,-19-2-223,12 0 313,-21 0-90,1 0 0,-6 0 0,-1 0 0,-2 0 0,5-9 0,-6 6 313,3-7-403,-5 10-2518,-1 0 2608,14 0 0,-10 0 0,10 0 0</inkml:trace>
  <inkml:trace contextRef="#ctx0" brushRef="#br0" timeOffset="71210">32497 7185 6633,'-16'0'1349,"3"11"-899,4-9-180,1 14-180,-18-9 0,10 1-90,-8 1 0,11-4 0,-5 2 0,-11 5-3392,-37 13 3482,18-8-90,-20 11-452,34-17 452,2 4-45,-4-2 0,-2 1 135,-16 8-174,18-8 0,0-1-6,-1 1 90,14-7 3086,2 1-3086,2-3 956,-12 1-686,15-4-270,-7 2 90,20-4 329,2 0-598,1-12 179,0-3 90,0-18-90,0 17 0,12-10 0,-9 15 0,9 0-3572,-12 0 3572,7 9 0,-5 0 0,6 2 0,-8 0-90,0 0 180,-15 12 0,11-9 3212,-25 21-3212,-1-14-90,-10 19 0,4-12 0,9 4 0,14-11 0,-7 3 90,-17 6-90,13-7 0,-7 2 179,21-10-179,6-1 90,-2-1-90,5 0 0,-1-2 90,15 0-90,-10 0-90,18 0 90,-2 0-3482,23 10 3572,-9-7-132,6 7 42,-19-10 0,-3 7-90,9-5 90,4 14 0,-9-14 0,1 7 0,-19-8 3461,0-1-3551,-2 3 4201,0-3-4021,-1-12-3482,0 8 3572,-12-36-613,9 17 433,-9-13 0,12 13 0,0 8-540,0-1-1978,0-2 4346,0 6-3267,0 4 1600,-7 5 1,6 2 0,-6-2 0</inkml:trace>
  <inkml:trace contextRef="#ctx0" brushRef="#br0" timeOffset="85350">31928 10688 6453,'7'-4'540,"-2"2"-180,4-4-180,-4 3 719,6-2-629,-7 3-90,2 0 180,-6 2 809,0 0-449,-13 0-630,10 0 0,-9 10-90,-2-7 179,11 6 1,-38 8-90,5 0-90,-11 9 0,4-6 0,14-7 0,0-1 0,-3 2 0,-13 5 0,-4 1 90,0 1-135,1-1 0,0 0 135,-6 3-3482,13-5 3392,6-2 0,-3 0-567,1 1 0,0-1 567,-27 11-170,-5 2 170,33-14 0,4-1-90,1-1 180,-6 4 0,-1 0-90,1-1 1373,1-1 0,2 0-1373,9-6 1646,2-2-1646,-3 0 304,13-3-304,2-3 90,8-1-90,2 0-180,-2 0 90,3-12 90,14 0 0,-11-3 90,21-1-180,-21 9 180,15-2-90,-16-1-180,12 3 270,-12 1-180,5 0 180,-7 6-90,-35 12-90,5 3 90,-21 0 90,13 4-225,-7-4 0,-1-1 135,7 3 0,-7-1 0,4-2 0,25-7-90,3 0 90,6-4-89,7 0 89,1-3 89,14 0-178,-10 0 178,10 0-178,4 0-3303,-14 0 3392,44 0 0,-7 0 0,10 0 0,-4 0 0,-24 0 0,-2 0-2269,-2 0 2269,6 0-559,3 9 380,-3-6 2305,-1 13-2216,-8-8 90,4 5 90,4 1-180,-6-7 3002,-3 2-2912,-9-6 1540,1 0-1540,-4 0 0,1-1 0,-4-1-1233,0-1 1233,1-11-2178,-1 8 2178,0-17-90,0 11 270,0-2-180,0-4 0,0 13 2268,0-25-2268,-11 8 3392,8-7-3392,-8 8 0,11 9 0,-6-4-90,3 0 180,-4 3-180,5 2 180,2 7-180,-2-2 90,-1 1 0,-1-2 0,1 1 90,2 0-90,-2 2 0,1-3 0,-1 0-90,-2-2 180,1 1-90,-1-1 0,3 4 0,0 0 0,-1-2 0,-1 1-90,1-1 180,1 1-90,1 1 0,1 1-90,-1-2 90,-1 2-90,1-2 180,-1 3-180,2-1 90,-2 1 0,0 0 0,-2 0 0,0 0 0,1 0 0,-2 0 0,-8 10 0,-7-7 0,2 13 0,-1-14-90,10 4-359,2-6-361,-1 4-1709,1-1 2519,0 5 0,2-5 0,1 0 0</inkml:trace>
  <inkml:trace contextRef="#ctx0" brushRef="#br0" timeOffset="136052">1845 10143 8162,'14'0'270,"-3"-1"-270,-4 1 0,3 9 0,18 2 0,-10 1 0,8 3 0,-14-8 90,26 21-90,-17-12 0,20 12 90,-12-7 0,4 2-90,19 18 0,-18-14-374,4 7 374,-19-16 90,-2 1 0,9 9 0,3 1 719,6 6-539,-8-7 0,-1-3 180,-4-7 269,-13-14-269,-2-2-360,-2-1-90,-1-1 554,-2-16-644,0 11 270,-1-34-90,-1 5-90,0-3 0,0-8 0,-13 16 0,10-3 0,-11 9 0,14 9 0,0 10 0,-8 2-90,6 1 90,-6 0 0,8 1 0,0 0 90,0 24-180,0-18 90,0 28 90,13-19-3482,-9 5 3392,19 5 0,-13 1 0,3-4 0,-6 2 0,-2-11 0,-4-1 0,10 5 0,-5 11 0,3-8 3392,-2 4-3392,-4-16 0,1 3 0,-3-6 90,3 2-90,-4-6 899,1-1-989,0-13 180,-27 1-90,21-9-90,-36 11 180,30 0-180,-23 10 180,19-4-180,-9 4 90,14 0 0,-7 0 0,7 0 0,-4 0 0,7 0 0,-1 0 0,-15 0 0,10 0 0,-11 0-90,13 9 180,-2-7-180,-14 7 180,12-9-180,-9 0 180,19 4-90,2-3 0,-1 2 90,2-3-90,-1 0 0,2 0-90,1-12 90,0 10 0,0-10 0,14 3 0,2-9 0,23-18 0,-15 11-90,5-2-359,-15 15-721,0 3-719,-1-1 360,-4 4 810,-3 3-91,-3 3 810,5-2 0,-4 1 0,3-2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32:38.48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22658 5013 6813,'11'-15'1979,"17"-34"-1709,-14 20-180,12-28-90,-22 39-90,-1 1 90,-2 14 0,-1 1 270,0 1 179,0 17-179,-15-12-180,11 30 270,-45 10-270,13 16-45,9-28 0,-4 1-1516,-13 14 0,0-2 1651,-6 4-270,8-10 0,1-1 90,-6 4 90,2-4 0,-1 0-1284,17-13 0,-1 0 1134,-12 9 0,-5 5 1,5-5 238,-15 12-359,14-12 0,1-1 270,1 0 752,0-2 0,-2 2-842,13-11 0,0 1 0,-11 8 0,2-2 90,-2 1-180,16-13 90,1-1 3043,-13 7-2953,15-10 653,-11 7-743,24-14 310,0-1-220,7-4-180,0-1 90,2-68 0,0 45-45,0-16 0,0 3 135,0 22-180,0 1 90,0-1-180,12 1 180,-9 4 0,9 2 0,-12 7 0,0 0 0,0 10 0,0-7 0,-13 7 180,10-2-180,-20 8-3572,14-1 3752,-3 4-180,-2-10-180,8 0-2089,-13 2 2269,-4 5 180,-7 0-360,6-2 2629,1-5-2449,14-4 0,-10 2 0,5-3 3212,0 4-3212,7-6-90,7 0 90,0-1 0,31-1 0,-7 0 0,19 11 90,-15-8-180,4 15 90,15-10 0,6 17 0,-10-11-90,-13 5 180,-19-11-3482,0-1 3302,6 6 180,-1-3-90,1 2-90,-6-3 180,-5-5-180,1 5 180,4 2-90,-1 0 3392,1 1-3392,-6-6-90,1-1 180,0 1-90,5 3 180,-5-4-180,2 2 0,-6-5 0,-1-1 1259,0 1-539,-1-26-720,-17 17-3302,0-49 3302,-15 29-241,7-9 0,1-2 241,-2 2-207,-13-11 207,28 27 0,-5-3 180,-6-17-270,4 14 3096,-3-9-2916,14 24 597,-2 0-777,-1-5 567,0 3-477,-3-7-89,7 11 89,2-1-180,2 8-90,1 2-360,-2-1-2968,-5 1 2789,4 0 809,-11 0 0,10 12 0,-5 2 0</inkml:trace>
  <inkml:trace contextRef="#ctx0" brushRef="#br0" timeOffset="20569">4807 8663 6273,'0'-8'360,"0"1"-270,0 3 0,0-5-90,12-4 0,-10 1 90,10-1-90,-12 5 0,8 2 270,0-7-90,11-5-180,-8 3 0,1-1 90,-7 8-3482,1 1 3392,2-4 90,6-4-90,-3 2 90,5-2 0,-8 8 0,3-2-1,4-3 1,8-6-90,-5 3-90,4-1 90,-11 5 90,1 3 0,19-15-90,-1 3 0,6-4 90,-10 8 0,-11 9 0,10-4 0,38-11-90,-28 10 3392,24-9-3302,-49 20-90,1-2-90,13 1 180,-5 0-90,8 1 90,-11 1-90,-3 0 0,-1 0 0,0 0 0,7 0 90,1 0-90,5 11 0,-5-8 0,-3 8 0,-5-11 0,2 6 90,10 5-90,-8 2 0,6 1 90,-7 0-90,5 8 0,6 9 90,-4-2-90,-4-2 180,-9-11-180,5 5 270,16 28-180,-5-7-90,4 6 0,-17-22 179,-6-15-179,2 13 90,0 4-90,0 0 90,-3-2-90,-4-12 0,1 1 90,-2 10-3392,0-9 3392,0 12 0,0-15 0,0 4-90,0-5 90,0 1 90,0 9-90,-14 6 90,11-1-180,-10-1 90,2-12 3482,-3 18-3662,-16-4 180,12 5-90,-5-11 90,13-11 0,-7 3 89,-20 12-89,12-9 0,-13 6-90,23-16 0,-8 4 90,-4-1 180,-23 4-180,15-5-90,-7-1 90,18-6 90,-17 0-180,-3-1 0,0-1 0,7 0 0,7-12 90,-15-2-3482,-2 0 3392,-11-6 0,22 12 13,3-3-13,13-1 0,-8 4 90,-11-15-180,9 8 90,-5-7 0,22 11 3355,1-1-3355,-1-1 204,0-7-204,-2-10-90,4 5 90,3-4 0,5 11 0,2-6 0,1-30-270,17 2 0,-12-6-270,26 23-5460,-17 8 4201,2 7 1232,2-6 0,-11 14 0,8 2 0</inkml:trace>
  <inkml:trace contextRef="#ctx0" brushRef="#br0" timeOffset="51687">19205 6739 7173,'3'-3'809,"-2"-1"-629,0-1 0,-1 2 0,0-2 450,0-3-540,0 4 0,0-4 90,0 5-90,-13 0-90,9 0 89,-9 2 1,13 1 180,0 0 0,-14 0-270,10 16 0,-23-12 90,24 25-90,-28-25 0,-6 49-3122,-14-6 3122,27-15 0,2 0 90,-13 23 539,11-9-539,8-13 0,-2 4 0,-7 17 0,0 2 0,7-14 0,0-1-569,-3 7 1,2-5 568,3-1-1891,-7 18 1981,-1 8-136,10-23 1,-1 2 589,4-10 1,0 0-500,0 2 0,1-1 45,-8 17-91,-2 7 1,-3 6 45,2-11 0,-1-1-127,-2 12 0,1-2-8,4-20 0,3-6 0,-2 1 1309,-8 10 0,-4 4-1264,8-16 0,0 1 65,-8 13 0,2-3-110,-3 3-133,7-14 133,-1 2 0,-8 10 0,8-14 1219,6-9-1219,4-6 0,1-1 0,-1 1 378,5-8-917,4-5-67,4-6-2182,2-3 2788,18-19 0,-13-2 0,13-19 0</inkml:trace>
  <inkml:trace contextRef="#ctx0" brushRef="#br0" timeOffset="52605">18240 7173 7083,'0'-8'1619,"0"-1"-1439,0 6-180,0-2 180,0 4 1619,0 0-1529,16 15-180,-12-10 0,13 21 89,-17-22-89,17 24 90,1-5 45,8 8 0,4 5-45,-4 0 0,-1-1-90,2 1 0,-2-2 180,14 24-1,-9-9-134,-10-11 0,2 5 45,7 18 0,1 2-839,-5-9 1,0 0 703,2 5 0,-3-3 45,6 11 0,-15-35 0,3 6-1,12 23 1,5 12 0,0-5-1026,-10-21 1,-1-4 0,1 3 965,8 20 0,2 4 0,-1-7 150,4-3 0,-4-8 90,7 11-180,-13-23 0,-1-2 0,4 8 1001,-12-16-1001,-12-19-90,-2-2 450,4 3 3122,-6-5-3483,3 1 91,-4-7-3328,-1 1-810,0-13 2339,-1 0 90,0-1 1529,0-3 0,14 14 0,4-4 0</inkml:trace>
  <inkml:trace contextRef="#ctx0" brushRef="#br0" timeOffset="63530">27475 2359 8972,'0'27'899,"0"-5"-809,16 3 90,-12-5 180,17 19 0,2 10-91,-10 7 1,-1 2-1282,7 3 0,0 0 1147,-6 0 0,-3-6 135,2-1-1,-3 0-89,-4-15 0,1 4 225,7 29 0,1 2-952,-5-21 0,1 1 637,3 21 0,0-5 90,0-4-90,-2-6 0,-1 8 0,-3-7 0,0 4 0,0-2-424,1-8 0,-1-1 0,0 1 364,-1 9 0,-1 1 0,0-8-30,-2-11 0,0-4-241,0 1 0,1 5 241,0 7 0,2 10 0,0 1 0,-1-8-458,1 3 0,0-1 480,-1-5 1,1 8 0,0-2-1,0-8-22,-1-2 0,0-5 45,-1 9 0,0 3 90,1 11 0,-2 0-135,-1-20 0,0-3 1058,-1-5 1,-1-5-1059,0-14 781,0 4-781,-14 3-90,10-9 3339,-10 0-3249,14-16-989,-7-1-2699,5 0 1979,-6-2 90,28-1 1619,-15-15 0,37 11 0,-15-10 0</inkml:trace>
  <inkml:trace contextRef="#ctx0" brushRef="#br0" timeOffset="64154">25645 4077 0,'29'-9'0,"2"-1"2322,-2 0-2322,3-1 929,19-7 1,9-1-885,-10 7 0,2 0-45,16-7 0,0 1 295,-18 8 1,-1 4-296,-4 1 0,3 1-45,23 0 0,8 0 75,-10 1 0,4 0 0,1 1-30,-14 0 0,1 0 0,1 1 0,-2-1 30,12 1 0,-1 0 0,-2 0-30,-11 0 0,-1 0 0,11 0-239,-14 1 0,9 0 0,8-1 0,4 1 1,2 0-1,-1 0 0,-2 0 0,-6 0 0,-8 0 261,14 0 1,-10 0 0,0 0-1,11 0-54,-14 0 1,9 0 0,6 0 0,4 0 0,0 0 0,-3 0-1,-5 0 1,-7 0 0,-11 0 31,7 0 0,-12 0 0,9 0 77,0-1 0,9-1 0,7 1 0,2-2 0,0 1 1,-6 0-1,-8-1-32,-1 0 0,-9-1 0,1 0 0,9 0 22,-2 1 0,8 1 1,6-1-1,3 1 1,0-1-1,-3-1 1,-7 0-1,-9-1 53,18-7 0,-11-1 0,1 1-397,-7 5 1,1 1 0,0 1 0,-6-2 276,0-3 0,-4 0 0,-6 0 45,0 2 0,-7 1 1181,5-2-1315,-6 1 2205,2 0-4095,2-1 1259,-15 3 514,-1 1 206,-23 5 0,1 0 0,-2 0 0</inkml:trace>
  <inkml:trace contextRef="#ctx0" brushRef="#br0" timeOffset="65922">28055 5703 6993,'0'-13'720,"0"3"-6291,0-1 5661,0 0 1499,0-20-1499,0 12 859,14-7-949,-10 11 180,10-4-180,-4-2 0,-7-6 3572,14 7-3572,-16 0-90,6 6 90,-1-17-3302,2-7 3212,3 0 90,-2 0 0,-2 8 90,4-11-90,4-25 90,-2 19-90,-3-6-90,-4 28 90,4-15 0,6-4 0,1-1 90,6-13-135,-2 7 0,2 0 3437,11-8-3437,-15 22 0,-1 0-690,16-22 735,-8 8 0,-14 25 0,2 0 0,9-24-3119,1 6 3119,3-8 0,-6 13-254,-5 12 344,0 1 448,2 0-538,11-12 0,3-2-2300,9-11 2345,-9 12 0,-1 1-135,-2 5 2390,-7 8-2390,4-2 45,-1 0 0,2 0 45,7-7 0,11-10 88,-13 18 92,12-11-270,-5 8 90,-6 3 0,-1 0 0,-3 4-90,16-14 180,-24 18-90,34-28 0,-16 15-90,15-13 3482,-26 26-3392,-16 10 90,1 0-180,5-2 180,18-7-180,-10 4 180,10-1-180,-21 7 90,5-1 0,16-7 90,-15 5-180,11-2 90,-24 7 0,3 3 90,13-9-180,-8 5 180,16-5-180,-18 8 90,3-2-90,-7 2 180,13-6-360,12-7-89,-3 4 89,1-4-90,-20 10-488,-2-1 0,-2 2 0,-1 1 0</inkml:trace>
  <inkml:trace contextRef="#ctx0" brushRef="#br0" timeOffset="94458">16073 9150 5914,'-9'0'269,"1"0"-269,4 0 90,-1 0 0,-1 0-90,1 0 90,-1 0-90,3 0 90,0 0-90,1 0 180,-3-8-180,3 2 0,-2-4 90,3 7-90,0 0 0,0 0 0,1-1 0,0 0-90,0 2 90,0 0 90,0 0-180,0-1 90,13-9 0,-10 4 0,23-6 90,-23 6 180,48-13-90,-11-1-180,15-4 90,-12 7-90,-21 10 90,8-3 0,-2 1-180,13-5 180,-17 7-90,15-2 0,-18 8 0,5 0-3302,0 3 3302,-11 0 0,7 0 0,-7 0 0,1 14 90,5-11-2269,11 31 2179,-9-29 2269,5 25-2180,-7-6-89,-9-3 90,19 28-90,-20-31 180,8 16-180,-12-18 180,-2 18 0,0 11-90,-3 10 2750,-1-6-2840,-1-9 0,0-11 45,-15 18 0,-4 3-45,-2 1 269,-8 13 1,-2 2-180,10-29 0,0-3-90,-6 11 0,0-1 90,-10 14-90,1-18 0,18-25 0,-28 2 0,-28-23-1375,32 3 1,1-3 1374,1-11 0,3-4-90,-11-12 118,22-6-118,0 4 45,4-6 0,3-8 45,2-23 0,3-2-793,-2 12 1,2 1 792,5-12 0,5 8 0,4 13 748,9 13 1,5-1-749,9 2 0,2 2 0,-3-2 0,2 2 0,4 9 0,1 0 0</inkml:trace>
  <inkml:trace contextRef="#ctx0" brushRef="#br0" timeOffset="105533">25703 8525 2411,'0'-12'809,"0"2"1414,0 2-2043,10 6 1193,-2-16-1373,3 14 398,-2-6-398,-6 8 1308,11 2-1308,-4 0 180,9 0 0,-4 0-270,2 0 180,12 0 270,22 11-270,-11 4 0,11 0 89,-27 4-179,0-17 180,28 17-90,-19-12 0,9 3 0,1 0-676,-4-4 586,24 4 90,-28-8 179,29 1-3227,-22-2 3003,3-1 0,0 0 135,-7 0-180,22-12 0,-31 9 513,29-19-513,3 4-178,1 5 178,-10-10 3304,-26 21-3125,-3-11-3662,28-2 3663,-22 3-360,24-5 360,-39 13-3,-1 1-356,-13 3-3150,0 0 3329,1 10 0,-1-7 0,1 8 0</inkml:trace>
  <inkml:trace contextRef="#ctx0" brushRef="#br0" timeOffset="151315">5547 10845 6183,'-5'-2'360,"-2"-2"-90,0-1-90,-1 0-90,1 1 0,4 2 0,0 2 90,2-1 539,0 1-539,-1-1 630,0 1-810,14 0 0,4 11 0,19 12 0,-12-8 0,3 13 0,-13-26 270,9 18-360,4-8 180,0 6-90,-2-4 0,-10-7 0,1 1 90,13 7-90,-1 0 0,22 19 0,-23-14 0,8 7 0,-16-10 90,4 6-90,-1-2 1079,-1 5-719,-11-17-270,-4-1-90,-4-7 90,-1-18 0,0 13-90,0-25 0,0 26 0,-13-22-3303,10 22 3303,-11-21-740,3 3 740,0 0 0,-2-1 180,0 11-2083,12 4 2082,-8-5 1815,4 3-1994,-1 2 830,2 0-830,2 7-90,2 0 90,0 12-90,0-9 180,0 20 3392,0-20-3572,17 17 180,-13-9-180,33 18 180,-31-11-90,25 6-90,-24-15 90,25 14 90,-12-6-3482,14 10 3392,-12-9-936,1 1 1026,-8-6-180,0 0 180,-6-7-180,-4-1 180,2 0 2882,6 8-2972,-5-7 1356,4 7-1446,-9-10 540,-2-2-90,0 0-450,-15-10 90,-1 7 0,-2-7 0,-6 9 0,20 0 0,-22 0 90,9 0-180,-26 0 180,18 0-90,-9 13-90,16-10 90,-17 25 0,12-24 0,-14 13 90,19-13-90,-2-1 0,6 0 90,4-3-90,6 0 0,-4-14 0,3 11 0,-2-28 0,4 27 0,2-28 0,-1 19 0,1-26 0,0 21 90,0-9-180,0 18-3302,0 1 2672,0 1-1112,0 2 33,0 3 1019,0 1 1,0 1-1</inkml:trace>
  <inkml:trace contextRef="#ctx0" brushRef="#br0" timeOffset="164875">8390 11070 6094,'-25'-3'629,"10"2"-539,7 1 180,8 0 1079,0 0-1259,40-29 0,-21 15-90,32-21 0,-30 24 90,41-12 90,3 3-90,-28 7 0,-1 0-90,20-4 90,-29 9 0,-4 1 0,34-12 0,-30 10-90,32-12 0,-21 9 0,3 0 45,2 2 0,1 0-135,-1 1 90,25-3 90,-48 8-90,10 1 90,25-4-90,-19 3 0,23-1 0,-29 4 89,10 1-89,-10 12 0,-4-9 0,-13 10 0,5-3 90,14 10-180,-9 4 180,6 1-180,-15-5 180,1 1-90,1 6 0,-4-4 0,-3-2 0,-5-10 90,-1 4-90,1 5 0,3 22 0,-3-14 0,2 12 90,-4-24-180,0 0 180,0 16-90,-1 8 0,0-1 0,-1 0 0,0-17 90,1-1-90,0 8 90,0 1-90,-1 23 90,0 14 0,0-16-90,0 1 0,0-33 180,-13 7-90,10 10-90,-21 9 360,8 25-360,0-31 90,0 8-90,11-35 90,-12 9 0,7-6-90,-10 7 0,9-8 90,-17 15-90,10-10 179,-30 25-179,25-26 0,-15 12 0,16-13 90,-1-1-3482,-11 9 3392,8-7 0,-33 20 90,2-5-180,-2-1 270,5-4-90,14-12 0,-13 1-135,14-10 0,-1 0 225,-20 1 3122,-5-5-3302,34-3 90,-17-5 0,-3-2 0,-8-7-1575,9 7 0,3-1 1485,13-10-2,12 17 2,2-16-90,-8 2 90,-19-42 0,17 24-375,-10-23 375,30 35 2816,-3-24-2906,0-16 180,1 10-90,3-4-90,5 33 93,0-10-3,-2-6 0,0-2-90,-2-12 90,0 4 0,1-4-180,3 6 0,2-1-720,-1-2 1,2 1 539,-2-2 1,3 3-451,18-18 1,-13 35-2685,26 1 3494,-11-7 0,-2 10 0,-1-6 0</inkml:trace>
  <inkml:trace contextRef="#ctx0" brushRef="#br0" timeOffset="167388">25348 12163 6273,'-3'-4'360,"0"2"-360,0-3 270,0-7-180,0 5-90,2-7 90,1 9 270,17-10-360,-13 4 360,40-17-360,-22 16 269,28-11-89,7 8 0,15-3-180,-9 3-156,-1 4 246,-32 7-90,-2 1 180,14-1 0,-3 3-90,1-1 90,-11 2-90,-11 0-1,15 0-178,19 9 178,-8-7-89,5 8 247,-28-10-337,21 17 180,-5-2-90,5 9 90,-14-9-90,-16-8 90,17 15-1,0 8-3481,8 8 3482,-14-9-180,-10-8 180,-9-10-90,1-1 0,1 5 180,4 14-180,-4-12 180,3 13 3302,-6-18-3392,-1 7 0,0-6-90,-2 0 90,0-5 270,0 0-90,0 5-180,0 17-90,-11 13 0,8-6 0,-8 0 90,11-16-90,-8 2 359,-6 15-359,1-16 90,-2 6 0,10-19 90,2 0 90,-5 2 90,-1 1-270,1-1-90,-3-2 0,5-5 90,-7 0-90,-8 2 90,-15 1-90,9-1-90,-1-1 180,15-2-90,-8 2 0,-4-2 90,-20 6-180,14-4 90,-7 2 90,17-3-180,0-2 180,-14 3-90,2-4 0,1 2-90,8-2 90,11-1 90,-4 0-90,-23-11-3392,9 8 3392,-9-15-90,21 17 180,8-5-90,-3 1-90,-3 0 180,3-1-180,-10 2 180,12 3-180,-5 0 3482,7-1-3302,-7 1-180,-4-2 90,2 1 90,0 0-180,9 1 180,-1 0-90,-7-4 0,-2-2 0,1 0 0,2-1-90,8 3 180,1 0-180,-18-10 90,13 8 0,-12-8 90,2 2-180,5 1 90,-6-3 0,12 5 0,6 5 0,3 0 0,-13-18 90,12 12-180,-11-14 90,13 18 0,-1-1 0,-1-5 0,3-4 0,-2-7 0,3 5 0,0 0 0,0 10 0,0-5 0,0-8 0,13 5 0,-10-4 0,10 5-90,-4-1 90,4-12 0,1 12 90,0-7-180,-8 16 90,8-10 0,-5 7-3392,22-21 3482,-18 18-2449,14-11 1910,-6 8-91,-8 6-1619,14-7-1786,-4 9 3859,0 0 86,4 2 0,-6 2 0,0-1 0</inkml:trace>
  <inkml:trace contextRef="#ctx0" brushRef="#br0" timeOffset="192488">28998 12280 7443,'0'-4'90,"0"1"1349,0 2-1169,23 13-180,-18 1-180,38 2 90,-21 6 0,20-8 0,12-2 45,14 7 0,3 1-991,-2-2 0,1-2 976,-18-5 0,2-1 0,-4-1-30,-2-2 0,-3 0 0,2-1 0,0-1-45,-3 0 0,3 0 45,12 0 0,3-1 45,6-1 0,-1-1 90,-12 1 0,-2-1 0,0-1 0,-8 0 135,-11 0-90,-7-14 0,-7 10 359,0-10-539,-11 14 90,0 0 1802,-9 0-453,-51 58-1169,28-31-449,-9 10 0,0 0 359,6-7 135,-14 16 0,-8 9-166,13-13 1,-1 3 0,-1 1-1222,-3 1 1,0 2 0,0-1 1131,1 1 0,1 0 0,4-4-60,2-3 0,3-2-20,1-2 1,-4 6 64,-7 8 0,-9 12 0,0 1 0,8-10-1084,2-4 0,1-1 1039,0 1 0,-7 7 0,2-1 0,10-12 332,-4 6-421,12-16 2194,0 0-2465,13-21-309,10-13-5268,1 1 7429,17-15-1492,-12 9 0,33-22 0,-12 10 0</inkml:trace>
  <inkml:trace contextRef="#ctx0" brushRef="#br0" timeOffset="195305">31150 12275 7533,'7'0'2788,"-4"-8"-2788,0 6 0,-20-7 0,13 9-90,-32 0 90,18 0 90,-51 0-315,30 0 0,0 0 45,-28 0 1,6 0 179,49 0-90,2 0 180,22 0-180,-11 9 180,31-7-180,-28 6 90,46-8 0,1 13 0,1-6 0,-3 10 0,-34-8 0,-5 2-3302,-4 2 3302,-2 12-1492,-21 35 1492,13-15-27,-11-10 0,-1-1 27,12-1 90,-30 1-90,-2 27 1436,-14-11-1436,26-20 0,1-1 0,-13 9 1796,16-16-1886,-1-2 267,5-3-177,-2 1 180,5-3-90,5-5 1522,4-3-1432,4-7 96,17 0-276,2 0 0,24-12 0,-11 9 0,6-18 90,-8 19-90,15-15-135,-7 12 0,0 2-584,12-7-181,15 4-179,-48 6 1079,3 0 0,-4 0 0,1 0 0</inkml:trace>
  <inkml:trace contextRef="#ctx0" brushRef="#br0" timeOffset="196338">31667 12749 6993,'-5'0'1529,"1"0"-1439,19 0-90,4 0-180,20 0-270,-10 0-89,0 0-181,-11 0 91,-1 0 629,0 0 0,-1 0 0,-1 0 0</inkml:trace>
  <inkml:trace contextRef="#ctx0" brushRef="#br1" timeOffset="196462">31724 12647 24575,'0'0'0</inkml:trace>
  <inkml:trace contextRef="#ctx0" brushRef="#br0" timeOffset="197355">32378 12585 7083,'21'-20'540,"-2"3"-450,-6 9-90,1 0-4072,2 0 4072,5-1-178,8 1 268,-7 2-90,3 3 0,-15 3 0,0 0 90,0 0-90,11 13 90,-7-10-90,7 10 1127,-11 0-1037,5 1 90,-7 22 180,2 12-360,-9-10 180,-19 5-90,13-23 90,-28 8 539,-26 19-449,23-18 3302,-28 8-3212,42-27-3572,5-5 3302,-8 0 0,13-5 0,-8 0-90,12 0 0,0-17 89,5 13-89,3-26 0,17-18 0,-12 17 3392,28-30-3392,-2 25 0,12-2 0,-4 4-89,-12 11-91,-9 12-90,-5 1-1979,9-1 1889,-13 8 0,4-1-269,-6 4-2943,0 0 3122,3 0 38,2 12 322,-5-9 90,0 9 0,-7-5 0,0-5 0,0 5 3321,0-7-3231,0 0 123,-13 0-303,10 0-179,-11 0 269,14 0 0,0 0 0,0 0 0</inkml:trace>
  <inkml:trace contextRef="#ctx0" brushRef="#br0" timeOffset="199756">32497 12448 4254,'0'-14'1350,"0"8"60,0-5-1230,0 10 1608,0 1-618,0 19-1170,0-4 366,0 7-96,0 5 972,0 0-1152,-11 23-90,2-11 0,-3-1 0,-1-16 90,12 1 0,-10 0 45,1 13 0,1 2-45,-6 2-45,3-1 0,2-2-45,2-13 90,2-5 90,2-9-270,1 1 1349,-1 3-809,3-7 179,-2 3-89,3-10-540,0-17 90,0 12-90,0-27 0,0 18 0,13-15 0,3-25-90,11-12 135,-7 15 0,-1-1-45,0-12 0,9 3 0,-23 42-90,-1 2 180,3-30-90,-4 26-90,3-26 0,-3 32-3302,-1 3 3392,0 3 0,-1 8-90,-1 1 90,0 11 0,0 6 0,0 12 0,-11 21 0,1-8 90,-3 6-90,0-6-1467,5 19 1467,0-17-34,-1 16 34,4-33 0,0-1 0,-6 13 0,-1 2 90,1-1 981,0 0 1,-1-1-1072,4-14 2043,-1 8-2043,-10 18 0,8-18 60,-4 8-60,9-32 0,3 0 0,-3-2 647,1 0-647,-2 6 90,3-7-90,-1 5 0,4-9 90,1 0 270,0-1-270,0-13-90,0 9 0,0-22 0,14 1 0,0-50-592,2 24 547,-4 11 0,-2 2 45,-7 0 0,15 1 0,-2-34 0,-2 27 0,1 0-631,-3 3 0,0 2 586,-1-1 0,-1 4 135,-1 5-90,-3 4 0,1 0 0,-1-5 0,4-9 0,-2 10 514,0-3-604,-3 21-2768,-1 0 2768,1-2 986,-1 4-896,-1 1-90,-2 6 90,-1 2 0,0 14 0,0-10 3392,0 21-3392,0 25 0,0-18 0,0 26 0,0-26 0,-12 10 90,9 14-90,-9-11-90,3-5 90,7-18 90,-7-2-90,3 11 0,-10 26 0,4-19 0,-11 24 90,11-25-90,-2 0-90,1 3 180,6-16-180,2-4 90,2-7 0,0-2 90,1 16-90,0-10 0,0 7 90,2-14 1079,0-7-989,0 0-180,0-37-90,0 1 90,6-15 0,0-2 0,-3-4-109,2 16 0,2 2 109,6 6 0,-10 2 0,13-14 0,3-1 0,-10 5-161,4-5 0,1 3 71,-7 20-3033,1-3 3123,2-9-46,3-6 46,-3 6 0,0-1 0,-5 23 127,-1-2-127,-2 9 3252,-1 0-3252,-1 2 240,0 2-240,0 13 0,0 2 0,0 30 0,0-17 0,0 13 0,-14-19 0,-1 23 0,2-10 0,-1 0 0,-9 24-748,11 9 748,-5-40 0,12 2 0,-8 6 0,-3 4 90,-10 30-690,12-30 1,0-1 599,-7 15 0,13-34 0,-1-1 0,-1-1 739,-2 6-739,-6 13 90,6-12-90,-3 7 0,10-21 1208,-2 3-1208,-2 8 90,4-9-90,-2 3 0,6-14 90,-1 0-2249,2-1 2159,0-13 0,0 1 0,0-12 0</inkml:trace>
  <inkml:trace contextRef="#ctx0" brushRef="#br0" timeOffset="200789">31347 12311 8792,'-15'0'989,"3"0"-539,0 0-360,9 0 0,-23 0-90,0 0-90,-3 0 180,-1 0-90,14 0 0,-6 0 0,-14 0-90,10 0-180,-5 0-90,21 0-1349,-5 0 0,5 0 1709,-2 0 0,7 0 0,4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37:13.53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4345 15368 6273,'-3'4'720,"1"-1"1439,2-3-2159,18-11-90,5-3 180,0-10-90,12 11 0,-22-8 0,15 12 0,-6-9 45,13-4 0,2-1-3527,-1 1 3527,8-7 0,-2 1-397,-14 6 352,9-7 0,-14 8 90,0-1 0,15-21 90,-1-2-180,-1 1 180,-5 2-180,-19 25 0,2-3 0,-1 2 441,0-4-441,-2 4 180,1-3-180,-8 14 270,2-7-360,-4 10 90,0-3 0,-2 6 3392,0 1-3392,-12 0 0,9 14 0,-26-11 0,-3 29 90,-9-19-180,5 13 180,11-16-90,16 0 0,-6-4 0,4 1 0,0-1 0,5-2-90,6-4 90,0 1-3482,52-29 3482,-31 21 0,43-27 0,-44 33 0,8-14 90,19 3-180,-21 0 180,10-1-90,-31 12 3392,-2-1-3482,-1 2 90,-2 13 0,-14 14 0,10 1 0,-10 9 0,-9 5 0,8-3 0,-20 15 180,15-14 0,5-13 450,-3 0-540,10-18 89,-4 3 1,7-10 0,-1-1 90,-6-1 360,-19-26-630,9 19 90,-13-37 90,14 20-180,-3-21-90,-12-20 90,13 26 0,-4-14-2069,16 31 810,3 6 179,4 2-89,3 9 89,1 1 1080,0 1 0,0 2 0,0 1 0</inkml:trace>
  <inkml:trace contextRef="#ctx0" brushRef="#br0" timeOffset="1954">17595 14652 6813,'16'-12'450,"-12"3"359,53-2-629,-36 4-90,33-7 90,-29 7-180,2 1 180,19-3-180,-9 2 45,8-2 0,1-1-630,7 1 585,-11 0 0,-1 1 0,8-1 0,-1-2 30,-2 2 0,8-3 0,-6 1-30,22-5-473,4-1 0,-4 2 473,-30 4 90,19-3-90,-13 0 0,1 1 452,22-7-497,-17 4 0,-3 0 45,-12 3 45,-2 1 0,2-1-45,17-6 0,-1 0 899,-14 6-899,-22 7 0,-2 0 0,4-1 270,11-2-90,-10 1 90,6-1-91,-17 5 91,-1 0 180,9-5-540,-10 3 180,6-3-270,-12 5 270,-1-3-3482,-32-5 3392,4 2 0,-9-3 0,-2 7-90,24 2 180,-32-2-90,14 3 0,-2-1 0,16 3 3392,13 1-3572,5 0 270,1 0-90,18 0 90,53 12-90,-24-11 0,2 1-1696,-3 4 0,-1-1 1696,28-5-203,-52 0 113,-2 0 270,13 0-180,-5 0 0,-1-9 0,-9 7 0,-14-7 3291,0 9-3381,-1 0 90,-1 0-3088,-36 26 3088,14-7 0,-19 10-17,12-4 17,24-15 90,-24 17 0,-5 2 269,17-8 181,-41 28 90,40-35-270,-3-4-181,7-2-179,2-7 90,5-1 3249,1 0-3249,-7-13 360,-9-17-360,4 10 0,-8-24-90,13 32 250,-1-15-250,-9-6 0,3 3 0,0-2 0,8 12 0,9 11 0,0 5-1799,0-1 360,-3 4 630,3-1-1,-1 2-4381,2 0 5191,1 11 0,0-8 0,0 9 0</inkml:trace>
  <inkml:trace contextRef="#ctx0" brushRef="#br0" timeOffset="33451">17408 5811 6363,'0'-9'1889,"0"-4"-1349,13 6-450,-10 0 360,10 1-180,-13 6-181,0-2 1,-43 1 0,20 1-90,-39 0-3302,5 0 3212,-13 0-2178,-1 11 2358,22-9 0,3-1-240,-10 11 60,-16-4 90,25-6-90,2 6 270,2-4 1924,-12-3-2104,-10 2 0,14-3 3280,3 0-3280,28 0 336,-3 0-336,-8 0 0,11-10 0,0 1 0,35-8 0,-10 4-90,26-5 90,-7 2 0,-5 1 0,9 4-180,-27 8 1,10 1 179,-9 0 0,2 1 0,-4 0 0,-16 16 0,12 0 0,-31 17 0,30-17 0,-30 13 0,31-25 0,-53 35 0,44-27 0,-34 17 0,42-22 0,-1-3 179,5-2-89,1-1-90,19 0-179,22 0 268,-2-11-3391,20 8 2853,-18-8-2629,-6 11 1549,6 0 585,-24 0 944,5 0 0,-8 0 0,1 0 0</inkml:trace>
  <inkml:trace contextRef="#ctx0" brushRef="#br0" timeOffset="34742">18613 5749 0,'-1'-11'0,"18"3"2035,-12 3-1945,30 3 1229,-10-8-1319,15 6 0,4 2 0,10-6 390,-13 4 1,2 1-391,-3 0 0,-2 1 2695,13 0-2650,-13 0 0,2 0 134,-1-1 1,-1 0 0,26-7-90,1 0-180,-29 0 180,-29-2-90,-3 5-3308,0-22 3218,-24 18-733,-17-26 823,-1 25-224,-6-10 224,21 14-1865,3 3 1775,-5-1 1613,4 4-1523,5-1 897,7 3-897,9 0 245,0 0-245,15 13 90,-11-10 3096,12 10-3186,24-2 533,13 9-443,17-5-90,-15 5 0,-19-19 0,-21 1 89,7-2-178,-10 0-1,-3 0 90,0 0 0,-5 0 90,-1 0-90,-3 0 0,-14 14 269,-3 15-179,-11-9 0,11 18 180,-8-35 0,6 25-180,-7-21 180,-18 15 0,24-15-90,-14 0-180,24-5 179,-1-1-269,4-1 360,-2 0-90,-1-12-90,1 9 90,-2-8-180,4 0 90,-10-2-3482,7-12 3482,-11 1-2448,6-10 2448,3 13-90,1-4 0,8 15 0,0 0 0,0-1 1818,-2-4-2537,2 6 3481,1-1-3572,-1 7 91,2 1-720,-1 0 1439,0 2 0,1 0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39:15.19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17980 7191 7533,'49'-11'90,"-14"-4"-90,17 1 180,-17-6-180,6 17 44,3-9 1,6-3-90,10 4 1,2 1-744,-1-4 1,-1 0 787,3 2 0,-5 2 0,6-2 0,-1 1 234,-14 2 0,9-2 1,-4 0-145,-1-1 0,1 0-90,21-3 0,-5 1 0,-15-2 0,-40 11 0,-2 0 0,-4 2 0,0 0 0,-8 3 1346,1 0-1436,-22 0 245,15 0-155,-59 0-90,27 0 135,-8 0 0,-1 0-45,2 0 90,-3 0-90,33 0 0,4 0 0,1 0-3482,4 0 3482,2 0 0,3 0 0,16 0 0,-12-7-90,25 5 180,38-19-90,-24 16 0,-3-3 0,4 0 45,-1 3 0,0 2-90,-3-2 0,1 1 45,3-1 0,-2 1 3482,15-3-3572,-43 5 90,1-1 0,-6 2 0,-1-1 0,-6 2 0,-1 0 0,-1 17 0,-20-13 0,15 24 90,-28-13-45,1 10 0,-1 1 45,-8 2-308,1-5 1,3-2 307,11-9-90,-25 9-90,24-10 180,-18 6-3308,26-12 3578,5-2 90,-1 0-270,9-2-90,3 0-90,3-1-2008,0-12 2008,0 9 2268,0-19-2268,0 20 90,0-16 0,0 3-270,0-4 270,0 0 3302,0 7-3392,0 6 0,0-6 0,0 4 0,0-4 0,0 6 0,0 2-629,0-3-1620,-11 2 1619,8 1 270,-8 1 360,11 3 0,0 0 0,0 0 0</inkml:trace>
  <inkml:trace contextRef="#ctx0" brushRef="#br0" timeOffset="11749">20297 6532 7083,'-29'-10'630,"13"8"-630,-3-8 0,18 5 90,-8 3 269,5-3-89,-3 0-90,1 2-180,1-3 90,3 4 0,1 0-180,1-2 90,0 0 0,0 0 0,0-4 0,14 0-90,-11-2 180,26-3-180,-10 5 180,20-6-180,-6 6 90,13-7 90,8 0-180,-11 2 90,5 0 0,-27 6 0,-1 1 0,-3 1-90,3-1 180,-6 1-180,3-1 90,-8 4 90,-4-1-180,-2 3 180,-3 0-90,-17 30 0,12-23 0,-12 43 0,-1-34 45,1 18 0,-3 5-45,-8-8 0,-1-1 0,4 5 0,0 1-1939,-18 17 1939,20-27-1375,-4 3 0,-1 0 1465,-3 3-135,3-4 0,1-1 45,4-4 0,0-1 45,-9 8 0,-2 1 45,3-2-1055,-8 6 1,1-3 875,13-13 1136,-8 4-1047,19-14 269,4-2 2180,9-6-2269,0 1-90,18-2-90,0-16 0,42-13-90,-26 7 3217,22-10-3127,-29 29-3304,26-17 3304,-21 17-534,34-11 624,-42 13-180,12-1 180,-22 2-13,13 15 13,2 3 3122,0 12-3212,-3-13-2848,-14 6 3028,13-11 269,4 12-269,-1-12-90,-2-1 90,-2-11 90,15-14-360,6-16 180,-4 9-180,-9-15-1333,-7 19 1423,-7 4 90,1-7-360,-12 19-180,-1-8-2788,2 4 5115,-3 1-1877,3-1 0,-5 5 0,1 0 0</inkml:trace>
  <inkml:trace contextRef="#ctx0" brushRef="#br0" timeOffset="42273">15830 13486 6453,'-7'0'360,"3"-8"-180,2 6 630,2-21-541,0 15-89,20-12 360,0 6-135,20-3 0,5-1-226,9-7-361,4 0 0,12-3 182,-17 10 0,7 0 0,2-1 0,-1 1-788,2 0 0,1 2 0,1-1 1,2 0 787,-6 0 0,2 0 0,2 0 0,0 1 0,1 1-18,3 0 0,-1 2 0,2 0 0,4 0 0,5 1-190,-19 2 0,5 1 0,2 0 0,4 0 1,1-1-1,0 1 0,0 0 0,-3 1 1,-2-1-1,-4 1 208,5-1 0,-4 0 0,-2 1 0,-2-1 0,2 1 0,2 0 0,4-1-163,-3 1 0,5-1 0,4 0 0,1 0 0,1-1 0,-1 1 0,-2 1 0,-3 0 0,-6 0 0,-6 2 208,22-2 0,-11 1 0,-4 0 0,3 1-287,2-2 0,0 0 0,1 0 0,6 0 242,-10 0 0,4 1 0,2-1 0,3 0 0,2 0 0,1-1-10,-13 2 0,2-1 0,2-1 0,2 1 0,0-1 0,0 0 0,-1 1 0,-1 0 0,-1-1-2,-2 1 1,0 1 0,-2-1 0,-1 1-1,1-1 1,0 0 0,0 1 0,2-1 11,7-1 0,2 0 0,3-1 0,-1 1 0,-1-1 0,-3 1 0,-4 1 0,-6 0 22,14-2 1,-9 1-1,-1 0 1,7-1-23,-14 2 0,6-1 0,2 0 0,0 0 0,0 0 0,-3 0 0,-5 0 22,11-1 1,-5 0-1,-2 0 1,6 0 21,-8 1 1,6-1 0,1-1 0,-1 1 0,-5 0 0,-8 1 135,1-1 0,-7 0 0,-1 1 597,21-6 0,-2-1-552,-8 3 0,0-1 713,6-4 1,-1-2-849,-13 3 0,-1-1 889,0-2 0,-4 0-889,5-7-270,-24 7 180,-17 11-989,5-3 359,-7 7 3284,4-1-3374,-8 6 91,0 0-1890,-1 13 1698,-2-9 0,0 19 1,-2-10-1</inkml:trace>
  <inkml:trace contextRef="#ctx0" brushRef="#br0" timeOffset="42811">22073 13320 7083,'41'2'2249,"-6"-19"-1755,15-1 1,4-2-315,6-18-1977,-16 17 0,8 0 0,-2 1 1932,4-2 0,4 0-113,2 0 1,9-2 0,3-1-1,-7 3-411,-5 2 0,-3 2 0,3 0 411,5-2 1,5-1-1,0 2 1,-8 2 304,7 0 1,5 2-313,-15 4 0,13-2 0,5-1 0,2 1 0,-4 0 0,-9 2-203,7-2 1,-7 1-1,10-1 188,-15 3 0,11-2 0,6-1 0,3 0 0,0 0 0,-5 1 0,-8 1 0,-11 2-30,1 0 0,-11 2 0,7-1-294,9-2 0,11-1 1,3-1-1,-4 1 0,-10 2-216,-8 1 1,-7 1-1,4 0 540,8-1 0,7-1 0,-1 0 0,-7 1 0,10-1 0,-5 0 0,7 0 0,0 1 0</inkml:trace>
  <inkml:trace contextRef="#ctx0" brushRef="#br0" timeOffset="43639">25393 13424 6723,'26'-17'720,"21"-10"-540,-8 3-845,22-11 755,-12 6 391,7-5-391,2-3-225,-12 8 0,9-4 157,-7 7 1,8-3 0,0 0-1,-3 1-1083,1 1 0,-3 1 1,3-1 1104,-2 1 1,3-1 0,3-1 0,4 1 135,2 1 0,7-1 0,1 0 0,-4 2 0,-9 2-772,-8 3 1,-7 3 0,6-3 591,8-2 0,9-4 0,2-1 0,-4 2 0,-13 4-636,-4 0 1,-6 2 590,3-3 0,2-1-351,19-10 1,0 0 350,-22 11 0,-2 0 527,4-2 0,-5 3-572,-3 1 90,-5 1 8,21-9-2210,-25 11 2202,8-2 0,-29 15 0,-8 4 0</inkml:trace>
  <inkml:trace contextRef="#ctx0" brushRef="#br0" timeOffset="44341">27173 11809 6903,'18'-35'720,"-14"6"-630,32 24-90,1-2-4252,16 4 4252,4-2 0,-4 5 672,-9 0-672,6 0 0,5 0 0,7 0 0,6 0 0,-5 0 0,0 0-379,-11 0 0,2 0 0,-3 0 379,12 0 0,-5 0-915,-15 0 1,0 0 914,14 1 0,4-2 0,11-3 0,0-3 511,-13-2 0,0 0-331,10-2 0,-5-3 762,4-12-492,-3-1-450,-24 12 998,-21-1-998,-16 12 2896,-1 3-2806,-2 26 1766,-18 6-1586,-3 5 0,-2 2-527,-13 9 257,-14 7 179,29-27-179,-21 20-90,14-16 180,-13 17-180,19-25-3126,-5 9 3216,-3-1-639,-3 5 639,1-7 245,11-8-245,1-5-90,8-7 90,-4 3 3068,-5 0-3158,6-1 530,0-3-979,11-5-361,1-3-719,1 2 1619,0 0 0,1-1 0,0 1 0</inkml:trace>
  <inkml:trace contextRef="#ctx0" brushRef="#br0" timeOffset="45109">30218 11207 6685,'0'-6'1170,"0"3"-353,0 0 802,0 3-652,12 18-428,-6 28 1,-1 8-975,11 6 570,-11 0 0,-2-1 181,2-19-136,-5 2 179,2 30-89,-2-13-225,0-15 0,0 0 135,0 6-3246,0-5 3066,0-23 0,0-7 196,0-6-196,0-1 0,0 5 90,0-6-90,0 4 0,0-5 3254,0-4-4934,0 1 1,0-3 0</inkml:trace>
  <inkml:trace contextRef="#ctx0" brushRef="#br0" timeOffset="70003">1188 15855 7263,'0'-8'719,"0"1"-539,-9-2-90,7-4-90,-13 6 0,14-2 0,-5 7 0,6 2 270,0 0-180,0 19 0,17-15 0,-13 25 270,27-20-180,-28 10 0,60 14-90,-37-14-403,7-2 0,2 0 493,-1-3 270,31 13-270,-26-14 0,1 0-386,-2 1 1,-1 0 385,34 5 0,-36-10 89,6-4 1,2-2 0,2 2-135,-4-3 0,-2 0 729,-8-2-774,-1 0 180,20-13-180,4-1 0,-4-2 352,-8-6-442,-25 20 0,6-17 0,0 12-90,-3-7-180,-3 7-180,-8 2-269,-3 3-1980,3-3-89,9 4 2788,-3-1 0,7 2 0,-8 0 0</inkml:trace>
  <inkml:trace contextRef="#ctx0" brushRef="#br0" timeOffset="70740">3343 15991 6813,'-18'-12'4138,"1"-3"-3689,11 13-179,0-11-360,1 11 90,4-6 0,1 7 0,0 1 0,14 0 90,24 12-90,-1-10 0,15 10 0,-18-12 0,2 0 45,25 0 0,4 0-45,-4 0-691,4-6 0,-4-2 781,-25 4 0,25-20 180,-24 22-180,17-16 90,-31 16 90,14-17-3114,-18 14 2844,13-11 0,-21 9 0,0-1 0,0 0-1345,-1 0 1345,10-7-1318,22-13 1318,-12 8 1527,14-8-1527,-25 15-1259,8-3 270,-10 6-91,2-3-89,-13 10 2821,-3 2-2461,-2-1 700,3 1 0,-3 0 0,3 1 0</inkml:trace>
  <inkml:trace contextRef="#ctx0" brushRef="#br0" timeOffset="71490">4920 15677 6453,'0'-3'360,"0"0"1619,0 3-1979,0-2 0,0 1 0,0-1 90,10 2-90,14 0-3392,25 13 3392,-8-10 90,8 10 0,-20-6 0,0-5 269,12 4 1,3 0 0,11-5-270,-12 1 0,-2 0 90,-6-2-90,-17 0 629,40-13-629,-29-5-45,5 4 0,2-3 135,14-28 135,-19 22 0,0 0 45,23-18-90,-11 7-2,-24 20-178,-6 1 0,-1 2 270,-2-6-360,-4 8 0,-2-4 90,-4 3-180,0 3 3032,0-2-4382,0 5-1076,0 3 357,0 12 2159,0-8 0,0 17 0,0-9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42:06.2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5685 10925 6633,'-8'0'630,"1"0"-450,7 0 90,0-10-91,-4 7 91,3-7 180,-5 10-270,5 0 90,-1 0 90,-2 0-91,3 0 181,-6 0 270,2 0-630,1 0 270,1 0-181,2 0-89,1-9 180,-1 7-180,1-7 0,0 9-90,0 0 0,14 0 90,-10 13-180,10-10 180,0 9-90,3 2 0,27 18 0,-19-4 0,10 9 90,-14-15-180,-4-4 180,21 24-90,-8-2 0,1-1 90,-10-6-180,-17-19 90,5 7 90,1 23-90,0-14 0,2 14 90,-3-20-180,2 6 180,-1-6 0,1 1-180,-5-15 180,0 2-180,-2-6 540,2 6-270,-2-8-1,0 4 181,-3-6-180,0-2-180,-1-12-90,0 8 180,0-22-90,0-2 0,0-28-90,0 13 90,-12-4 0,9 29-3392,-10 4 3482,5-5-427,6-1 337,-11 5 0,12-2 0,-5 10 0,4-2 90,0-4-90,0-1 3269,1-1-3359,1 4 460,0 4-370,0 4-90,0 1 180,0 15-180,0-9 180,0 27-90,0-26 0,13 21 0,-10-18-90,24 44 180,-20-22-90,10 22 0,-10-30 0,8 39 0,-8-33 0,8 35-90,-11-31-3212,1-14 3302,0 17 0,-1-21 90,-1 3-180,2-5 90,-1 1 90,6 5-180,-7-8 90,3 2 0,-5-7 3392,2 2-3392,-2-2 0,0-1 0,0-1 90,-1-3 0,-13 0-90,10 0 0,-19-11-90,13 8 180,-2-8-90,0 11-90,9-6 180,-9 4-180,7-10 180,-12 2-90,-7-15-90,6 6 180,-6-6-90,15 14 0,-1-1 0,-3-8-3392,3 6 3392,-6-10 0,10 14 0,-3-1 0,4 4 0,-2 1 0,-2-1 0,3 3 0,-1 1 3392,5 1-3302,0 2 0,-1-1-180,0 0 90,0 0 90,2-1 0,0 1-180,0-2 0,0 2 180,0-1-90,0 1-2639,0 0 1,0 0 0</inkml:trace>
  <inkml:trace contextRef="#ctx0" brushRef="#br0" timeOffset="10752">17103 14063 6094,'10'-4'269,"0"0"-179,1 1 630,24-4-540,-19 4 90,24-6-90,-25 4-180,1-1 0,-2 2 89,-5 1 181,4 1 360,10 0-540,-6 0 90,8 2-180,-12 0-3212,11 0 3122,-5 0 81,35 0 9,-29 0 0,20 0 90,-16 0-180,-5 12 180,10-1-90,-14 3 3479,2 3-3479,-12-9 371,16 21-191,-3 0-270,1-1 180,-6-2 0,-9-6 180,2 8-270,-2-5 0,4 8 0,-8-17 0,2 3 90,-3-6 0,2 10 0,-1 11-90,0-4 0,-2 5 0,-3-16 90,2 0 270,1 34-270,-1-24-90,0 24 90,-2-24 90,0 8-91,-13 6-89,10-7 90,-11-8-90,14-15 0,-12 1 0,1 9-3392,-14-7 3392,3 12 90,2-14-90,0 3 0,7-5 0,-9 2 0,-1 0 0,-19 4 0,12-7 0,-7 1 0,14-6 0,-1 0 45,-18 0 0,-2 0-45,2-1 45,-12 0 0,1-1-45,17-2-537,-18-13 627,27-6-193,-2 1 13,13-12 90,0 18 0,-23-38 250,9 15-250,-11-11 0,20 16 550,2 4-460,8 5-180,-3-11 207,4-5-117,5 7 0,0-8 0,3 18-90,2-3 180,-3-28-180,3 22 3205,-3-19-3385,3 14-2248,28-14 1528,-21 7 1,38-3-180,-30 24 1169,18 0 0,-3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6:38:55.0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6508 4309 6813,'0'15'720,"0"-3"-450,0-12 539,18 18-629,1-14 90,2 23 90,14-8 539,-4 20-629,3-7-90,1 4 0,-21-15 0,2 1-90,5 16-1,0 0 1,0 1 0,10 17-574,-9-15 0,-1-3 574,0-2-180,8 12 135,-6-12 0,-1 0-182,11 15 137,6 9 0,-24-40 0,4 3 0,6 3 0,-9-9 857,0-1-857,-14-16 90,1 1-180,3-30 90,1 22 0,0-44 338,-2 33-338,3-43 0,-4 4 0,2 5 90,-5 11-90,-1 31 0,0 2 90,0 0-90,0 5 0,0-1 90,0 4-90,0 14 90,0-1-90,0 17 0,0-10 90,0 4-90,0 2 0,0 4 90,0 25-630,0-11 540,0 4 0,0-21 89,0-8-89,0 7 90,0 18-90,0-13 0,0 9 0,0-25 0,0 0 541,0-1 179,8 11-3393,-6-8 3213,6 3-180,-8-12-181,0-6 91,0-2-270,-27-12 0,5-5 0,-17 2 0,13-10 0,-37-4 0,35 10 0,-29-10 0,45 24 3392,-6 0-3392,4 0-90,-6 1 180,11 1-90,1 2 0,5 0 0,-1 1 0,0-1-90,1 1 180,0 0-90,3 0-90,30-19 90,-23 9 0,38-17 0,-23 3-585,11-1 1,2 0-225,3-8-451,18-13-988,-40 34-1620,2 0 3868,-6 6 0,-2 0 0,-7 6 0</inkml:trace>
  <inkml:trace contextRef="#ctx0" brushRef="#br0" timeOffset="57828">10592 5818 7443,'9'-5'989,"-7"1"-809,7-1-90,-9 3 1349,26-9-1349,-12 8 0,27-8 90,-17 9-180,28-3 180,18-1 0,5 0-1500,-28 2 1,1 1 1349,4-1 0,3-1 0,-1 1-1261,12 0 1,-5 1 1275,-20 1 0,3 0-23,9 0 1,12 0 0,0 1-1,-9 0-366,-4 0 1,-1 1 373,10 0 0,6 0 0,-8 0-30,-15 0 0,-2 0 0,18 0 0,9 0 45,-11 0 0,8 0 0,2 0 0,-2 0-252,-3 0 0,0 0 0,0 0 1,0 0 206,6 0 0,1 0 0,-2 0 0,-4 0 246,-2 0 0,-3 0 1,-7 0-157,-5 0 0,-3 0-90,-2 0 0,5 0 93,9 0 1,11 0-1,0 0 1,-9 0-49,-2 0 0,1 0-296,5 0 1,10 0-1,0 0 1,-14 0 295,-15 0 0,-5 0 591,12-4 0,0-1-636,20-6 0,-25-7 739,-3 0-739,18-4 2201,-17 9-2201,16-5 3313,-34 12-3313,-4 1 450,6-3-360,-12 5 0,1-5-180,-13 4 416,-3 0-326,0 0-90,0-1 270,-14-14-180,11 10-90,-21-12 180,21 12-90,-27-3 90,19 2-90,-12 2 0,14 3 0,4 3 0,-1 0 0,4 1 0,-2 1 0,4 0 0,18 11 0,1-8 0,2 8 0,13-3 45,14-1 0,4 1-45,5 7-45,7-7 0,-3-1 135,-18-2-90,23-1 0,-32-2 90,4 0 90,-30-2 0,-1 0 0,-2 0 899,2 1-989,-6-1 0,3 2 0,-4-2-90,0 2 0,-14-1 0,10 0 0,-23 1 0,24 0 0,-24 2 0,-30 20 0,17-9-362,5 0 1,0 1 361,6-1 0,-24 16 0,8-4-930,-16 12 930,25-15 90,8-3-180,6-5 90,3-1 832,-4 1-742,12-8 90,-1-1 0,10-6 1360,0 0-1540,2-15 0,0 11 0,0-11-90,-11-36 180,8 28-90,-8-48 0,6 35-90,1-8 90,-2 12 0,0 5 0,6 18 0,-3 0 0,2-3 0,0 5 0,0-3-90,1 8-2099,0 0 1,0 1-1</inkml:trace>
  <inkml:trace contextRef="#ctx0" brushRef="#br0" timeOffset="85383">20025 5725 6993,'-7'0'450,"2"0"-2253,0 0 1893,1 0 614,-1 0-614,2 0 414,0 0 36,1 0 1259,1 0-1754,37 0 0,19 0-45,-7 0 0,-2 0 0,10 0 0,-1 0-45,11 0 0,2 0-708,-10 2 1,3 1-1,-1-1 783,-9 0 0,0 1 0,-1-1-554,24 2 0,-6 1 614,-27 1 0,-3-1-90,2-2 0,4 0-211,7 2 1,8 3-1,1-1 241,6 0 0,2 0 0,0 1-418,0-1 1,0 0 0,0 1 387,-2-2 0,0 1 0,-6-1 45,-9 0 0,3 0 67,3 0 1,10 1-1,4 0 1,-3 1-68,-5-1 0,-2 0 0,2 1 0,2-1-27,2 1 0,5 1 0,0-1 0,-2 1 0,-4-1-41,-6-1 1,-5 0-1,1 0 1,7 0 34,-3 0 1,7 0 0,5 1 0,0-1 0,-1 0 0,-6 0 0,-9-2 90,8 1 1,-10-1-1,8 1-103,-1 0 0,9 0 0,5 1 0,-1-1 0,-9 0 0,-14-3 326,-5-1 1,-5-1-282,31 2 0,1-1 270,-20-1 0,1-1-21,18 1 1,-4 1-205,-2-2 0,-22 0 1304,-25 0-1484,-6 0 2694,-4 0-2424,-3-12-90,-3 9-180,0-9 180,-3 4 1222,1 5-1312,0-13 0,-15-11 0,10 8 0,-11-13 0,-2 22-90,-21-17 90,-17 2 0,-11-9 0,23 16 0,10 7 0,20 7 0,2 3-90,0-2 90,6 3 0,-1-1 0,6 1 0,0 0 0,26 24 90,-19-18-180,32 30 180,-27-34-180,43 38 90,-2-16 0,6 13 90,-3-9-180,-25-15 1,-1 2 178,-12-7-89,-11-5 0,-7-3 90,0 0-90,-13 18 0,-5-2 0,-27 35-233,13-22 323,-8 14-270,19-22 270,0 0-45,-9 11 0,-1 1-45,5-4 0,-3 2 0,5-3 0,16-17 0,0 0 360,1-1-90,1-3 143,2-3 486,4-4-719,0 0-180,0-11 0,0 8 90,0-30-180,0-15 90,-11-22 0,9 7-600,-9 11 600,11 27-180,0 3-3958,0-28 2519,0 30 90,0-20 360,0 34 370,0 1 1,0 0 0,0 1 0</inkml:trace>
  <inkml:trace contextRef="#ctx0" brushRef="#br0" timeOffset="87549">22268 3203 7533,'-2'-14'899,"1"3"-899,1 11 540,0 0-4522,0 11 4162,0-1 951,0 20-1041,0-12 0,0 8-90,0-10 90,0 2 0,12-1 0,0 29-90,2-21 0,4 23 106,-16-29-106,13 3 0,0 25 180,7-1-90,0 5 0,-5-15-90,-7-19 0,2 4 3356,9 9-3266,-7-8 270,3 1-270,-13-17 377,-2-4-287,-1-2-90,1 0 90,0 0 0,8 0-360,-5 0-3122,15-23 3302,-3 6-1670,17-29 1670,-10 23 0,4-3 0,-14 12 90,-2 2-90,3-4 270,0-9-180,-4 7 2430,0-3-2520,-10 14 2632,0 1-2632,-1 0 0,0 3 0,0 1-90,0 2 90,-11 34 90,0-2-180,-3 14 90,1-15 90,10-15-90,-8 7 90,-5 32-90,6-21-90,-5 21 180,10-33-90,-5 29-1739,5-12 1739,-2 14 0,4-25 90,2-10-180,1-2 180,0 4 270,0 0-180,0-5 90,0-2-90,0-13 2008,0 1-2188,0-13 0,0 9-90,0-8 270,0 0-270,-12-16 180,-1 5-90,-1-10-90,-7 20 180,-2-13-180,-9 3-1376,-7-9 1556,13 11-180,2 3 90,8 6-180,-39-12 180,31 14-90,-28-9 90,38 16 0,-10 1 0,-2 0-324,3 1 324,4 0 1412,13 0-1412,2 0 0,-2 0 0,4 0-90,-2 0 180,4 0 108,-1 0-288,1-8 180,0 5-180,0-5 0,15 2 90,5 2-90,17-4 90,4 1-90,3 2 180,23-3-270,-27 5 360,12-2-180,-33 3-90,33-3 180,-28 2-180,22-2 90,-35 3 90,1 0-90,-2-1 0,1-1-90,-5 3 180,-2-1-90,-1 1 0,1-3 0,0 2 0,2-4 0,-3 5 0,3-4-1439,2 0 540,-2 2-91,1-3 1,-6 5-990,2-3 1979,0 2 0,2-3 0,0 1 0</inkml:trace>
  <inkml:trace contextRef="#ctx0" brushRef="#br0" timeOffset="93318">11670 3667 7353,'0'-17'2159,"0"3"-1710,0 6-89,0 6 899,0-7-809,0 5-450,0 2 90,0-3-90,0 3 90,0 2 0,0-3-90,0 2-90,0-1 180,13 2-90,-9 0-90,9 0 90,-13 0 0,13 12 90,9 7 0,20 21-90,-8-9 0,1 3 90,-15-13-90,-2 1-3392,9 9 3392,1 3-1974,9 8 2064,-9-12-90,-3-1 89,-5-3-89,-4-4 0,10 25 2152,-10-13-2062,2 9 2756,-6-14-2936,-6-9 180,1-1-180,-2-2 180,2 4 90,-1-2 279,-1-4-280,-2-6-179,-2-7 0,2-2 0,6-15 0,0-1 0,6-2 0,-5-12 0,2 17 0,14-51 0,-13 36 0,10-25 0,-17 29 0,2 0 0,0-5 90,3-3-90,-5 12 90,0 3-90,-5 11 0,0 3-90,-1 0 180,1 2-180,-1 11 90,-12 4 90,9 10-90,-9-4 0,12-3 0,0-3 0,0-1 0,-9 29 90,7-20-180,-8 22 90,7-20 0,-1 12 90,0 9-180,1-6 90,2-5 0,1-14 180,0 0-180,0 41 0,0-31-90,0 31 0,0-42 90,0-3 180,0 4-90,0-5-90,0-2 270,0-5-90,0-6 1259,0 0-1349,0-14-3482,0-12 3392,-15-7 0,11 0 0,-24 10 0,25 5 0,-21-10 0,10 2 0,-3-1 0,2 7 0,7 10 3392,0 0-3392,-6-8-90,-5 1 90,1-2 90,0 3-90,7 8 0,1 1 0,-5-1-90,1 3 90,-5-3-3302,-12 2 3302,13 1-90,-6-1 90,17 4 0,0-1 90,-2-2-90,-13-5 0,9 1 3392,-9-4-3392,13 3 0,2 3-90,0-1 90,4 4 0,-6-1 90,3 1-90,-3 0-90,4 0 180,3 2-180,0-1 90,1 0-90,1-1 90,0 1 0,0-1 90,0 1-180,13-2 90,13-5 0,1 3 0,6-4 0,-15 4 0,-2 0 0,24-6-90,-20 5 90,19-3 0,-16 5 90,12-2-3572,-7 1 3572,15-5-180,-25 5 180,5-2-90,-11 2-90,0 0 90,0-5 0,-5 6 90,0-2 3302,-7 6-3842,0 0 271,0-3-91,0 2 0,0-2-180,0 1-4227,0-3 3777,0 2-1169,0-1 2069,0 2 0,0 1 0,0 0 0</inkml:trace>
  <inkml:trace contextRef="#ctx0" brushRef="#br0" timeOffset="117269">10947 2430 6813,'0'-5'2429,"0"-7"-2159,0 8 179,0-10-269,0 9-180,-15-2 180,11 3 0,-11-2-180,15 1 180,0 2-180,0 1 90,0 2 90,0 14-180,0-10 90,0 23-90,0-14 0,0 41 90,13 14-90,-10 0-351,10 1 351,-13-32 90,3 12 0,2 0-90,-3-7 0,4 4 0,0-6 90,-5-28 90,2 2-180,-3-4 810,0 0-361,0-5 82,0-3-172,0-2-359,0-12 0,0-1 0,0-15-90,0-11 180,-12-29-90,10 17-918,-10-15 918,4 34 0,5-6 0,-1-2 0,-4-4 0,4 6 0,2-1 0,-1-3 0,3-21 0,-3 21-90,3-9 90,0 39 0,0 2 0,12-10 828,-10 10-828,19-7 0,-19 12-89,13 0-1,5-3 180,-7 4-270,9 0 180,-15 4 90,6 0-90,23 18 0,-10-1 0,15 5 0,-21 7 0,0-16 0,12 24 90,17 14-90,-13-14-692,7 14 692,-29-30 0,-2 1 90,9 48-90,-13-38 0,7 36 0,-15-49 0,0 7 0,0 10 90,-16 1 511,12-2-601,-11-10 0,-10 13 0,11-19 0,-21 20 0,21-29 0,-4 6 90,-1-2-90,2-2 0,-3 0 0,6-5 0,3 0 0,-8 2 0,-2 3 0,5-4 90,-1-1-90,12-5-90,-11-2-719,0-12 269,-4 9-179,5-9-271,8 12 91,3-10-2519,1 0 2570,2-10 0,1 5 0,0-1 0</inkml:trace>
  <inkml:trace contextRef="#ctx0" brushRef="#br0" timeOffset="118302">11682 2241 9961,'0'17'270,"0"12"-180,0-5 90,-17 49-832,13-24 697,-6-12 0,0-2 45,5 1 159,-3 0-159,-1 16-90,-2 1 0,4-13 0,-1-1 90,-2 11-90,-1 4 0,6-30 0,0 7 180,0 9-180,1-13 0,2 4 90,1-23 0,1 3 492,0-2-312,0 5-180,0-7-90,0 2 0,0-6 90,0 1 0,0 1 180,0 2-270,13-1 90,-9-1 0,9-1-90,-5-1-90,9 1 270,19-2-180,-5-1 0,8-1 0,-14 0 0,15-13 0,23 0 90,-21-1-180,9 4 90,-40 10 0,1-5 90,7-3-90,-6 1 90,3-3 90,-10 6-90,-1 0 90,3-1-91,-4 1-89,1 0 0,-4 2-3777,-1 2 2697,0-1 232,0-3 0,0 1 0,0-3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42:46.0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9903 5089 7083,'0'-7'809,"0"-2"-629,0 4-90,0-1 270,0 0-270,0 0 270,0-1-270,0 3-90,0 1 90,0 3 270,-10 0-91,-26 31 1,6-14-885,-18 27 705,21-22-45,-16 14-45,1-1 0,-3 0 90,-13 12-716,14-12 0,3-3 626,8-8-439,-18 10 529,-8 2-90,13-9 0,0-1 0,-20 10 0,28-16 0,3-2 0,-1 0 504,-9 4-324,-10 3-206,17-7 116,-1-2 1140,31-13-1050,1-2 435,1 0-705,3-1 180,2 0-180,1-13 388,0 10-388,18-25-3302,5-11 3302,0 3 90,11-13 0,-30 25 0,33-9-90,-14-5-2179,7 5 2269,-11 7 2179,-13 18-2179,-4 5 90,0 2-90,-18 17 0,-2-1 0,-2 4-90,-22 17 180,11-13-404,-10 6 0,-3 1 314,-7 2 0,11-9 0,-1 0 0,-15 5-1970,-6 6 1880,16-10 927,14-3-747,24-14 414,0-1-594,-4 4 90,4-5 0,-1 3 2635,7-8-2545,1 2-180,15-2 180,-10 1 1834,10-1-1834,1 0-180,30 0 0,22 0 0,-2 0 90,-6 0 0,-15 0-180,13 0 180,-19-1 0,-1 2 0,15 7 0,-4-6 0,-20 10 0,-6-5 0,3-1 0,-12-1 0,-8-3 0,-1 0 90,2 1 90,-4-2-180,2 1 989,-4-2-809,-13-23-90,10 18-90,-11-29 90,14 32-180,-12-21 180,0 0 0,-10-9 0,4-15-180,4 14 90,3 2 90,1 6-90,0 2 0,-1-1 0,2 6-90,2 5 90,4 7 0,1-1-2069,-3 0 1260,3 3-91,-1 2-809,2 2 1709,-1 0 0,0 0 0,0 0 0</inkml:trace>
  <inkml:trace contextRef="#ctx0" brushRef="#br0" timeOffset="27709">19443 13574 6543,'22'2'540,"1"-1"-450,-1 2 90,4 1-4252,3 0 4432,23 8-180,-10-1 429,-2-1 1,3 1-430,-6-2 0,2 1-30,8 1 0,6 2 0,-5-2-337,-1-1 1,-1 1 231,16 2 0,-2 1 224,-23-6 1,0 0 45,13 6 0,2 0-270,-9-3 0,1 0 192,21 7 1,-3 0-148,4 1 0,-21-7 0,-1 1-863,25 4 953,0-1-8,-3-2 0,7 0-53,-22-5 1,1-1 0,0 0-352,0 1 1,0 0 0,-1 0 321,22 1 0,-7-2 2278,8 1-2248,-20-3 0,9 1 0,-1-1 0,-4 0 0,0 0 0,1 0-420,7 1 1,3 0 0,-4 0 299,-12-2 0,-1 0 0,-6-1 45,-5 0 0,-3-1 263,3 1 1,-1-1-264,0-1 0,1 1 374,16 0 0,6 1-329,-8-2 0,3 0 0,-1-1-1227,14 1 1,0 0 1136,-15-1 0,2 0 0,-6 0 45,-6-1 0,2 0 387,9 0 1,7 0 0,4 0-366,-4 0 1,4 0-1,1 0 1,-3 0-46,-8 0 1,-2 0-1,0 0 1,3 0 21,12 0 1,4 0 0,-1 1 0,-6-2 75,-3-2 0,-5-1 0,3-1-495,1 0 0,4-2 0,1 0 0,-5 0 375,3-1 0,-3 1 0,0-2 30,3-1 0,0-2 0,-8 2 123,-18 4 0,0-1-93,8-3 0,6-1 0,-3 1-60,-2 0 0,2 0 90,11-3 0,7-2 0,-7 1-90,-14 3 0,-3 0 90,16-3 0,-1 0 156,-18 2 0,-3 1-202,0 1 1,3-1 105,19-7 0,9-4 0,-1-1-60,-13 3 0,-1-1 0,1 0-60,11-2 0,3 0 0,-7 0 15,0-4 0,-9 1 68,5-5-68,-24 10 0,3-1-45,6-5 0,-1 0 45,-7 5 0,-2 1 1741,24-17-1696,-29 19-90,-2 3 89,-1 0 3064,6-2-3063,3-2-90,-6 5 0,6-3 722,-17 9-722,1 0 0,-1 2 0,-12 3 0,2 2 90,-6 0-180,2 1 90,-4 1 0,3-1 0,-4 1 270,1 0-270,0 11-90,0-9 180,-1 10-90,0-12-3277,0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44:18.70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22975 9446 6633,'-13'0'630,"3"0"-540,10 0 809,0 0-899,-11 0 180,9 0 180,-9 0-90,11 0 359,0 0-359,0 9-270,0-4 180,-14 7-180,10-4 180,-29 2 0,10 6-90,-7-2-90,2 2 0,10-4 90,-1 0 90,-2 0-180,-34 22 0,28-18-90,-26 17 180,37-24-180,1 1 90,-1 2 90,4-5-90,0 2 0,2-4 0,5-2 0,-2 2 0,5-4-1349,0 1 299,0-2 1,1 0-1</inkml:trace>
  <inkml:trace contextRef="#ctx0" brushRef="#br0" timeOffset="915">22693 9463 7443,'-15'0'1799,"-8"0"-1529,17 0-1,-5 0-179,3 0 720,5 0-630,-1 0 0,0 0-90,2 0 449,-1 0-539,2 0 0,0 0 0,-2 0 0,1 0 0,-6 0 0,-2-8 0,2 7-90,0-7 180,2 8 0,-4-4 0,-3 0-90,3-1 0,0 1 90,7 3-90,-2-2 0,3 3 180,-1-2 989,3 2-449,13 29-360,8-1-360,5 14 90,-7-12 0,2-6 0,-15-6 179,23 29-635,-19-25 456,11 17-90,-14-25 180,4 4-90,-4-4-90,5 11 0,-9-15 90,2 7 186,-5-12-276,4 1 0,-1 0 0,2-2 0,-3 0-90,-1-1-90,0 1-89,-1-1-1081,0-2-3417,3-1 3919,0 0 0,1 0 0,0 0 0</inkml:trace>
  <inkml:trace contextRef="#ctx0" brushRef="#br0" timeOffset="8649">22563 9270 8342,'0'-13'1080,"0"2"-811,0 11 721,0-7-360,11-7-181,-1-16-449,9 9 0,-6-5 90,1 16-180,-3-3 90,3-1 0,14-14 0,3-3 0,1-2-45,10-7 0,3-2 45,-10 10 0,-1 2 0,-5 5 0,0 0-386,16-15 0,-2 3 296,-9 7 180,13-11 90,-27 23-90,0-1-3107,-2 1 3107,-5 4-90,-5 5-90,-7 7 0,0 1 757,-14 1-667,10 0 0,-9 11-90,-2-8 3662,11 8-3662,-49-5 270,25-4-90,-24 4 90,25-6-90,4 0 180,3 0-180,2 0 0,5-11-90,9 8 0,2-8 0,1 11-90,0-10 90,16-6-3302,-13-7 3212,29 2 180,-28 6-180,25 4 90,-26 1 0,31-4-2359,-4-4 2449,15-1-90,-7 3 2179,-11 5-2089,-7 5-180,0-1 0,3 1 0,-9 1 180,-1 2 3212,-12 3-3122,-15 15-270,10-11 90,-10 23 0,4-24 90,7 23-90,-15-22-90,-14 62 90,5-38-407,-10 36 317,20-41 270,5-6-180,-1-2 0,-10 12 0,2 0 0,0-2 0,7-6 0,10-12-90,1-2 90,0 1-809,3-5-79,0 1 0,14-14 0,5-2 0</inkml:trace>
  <inkml:trace contextRef="#ctx0" brushRef="#br0" timeOffset="10077">23563 8295 6543,'16'0'630,"-3"0"-90,-13 0 359,0 0-719,13 0-180,-10 0 90,23 0-90,-24 0-90,21 0 180,6 0-3482,24-9 3482,-1 7-270,4-15 180,-19 15 0,-1-14 0,4 5 0,4 1 0,16-14-151,-17 11 0,-1 1 151,3-5 0,0 2 0,15-9 0,-9 3-90,16-8 90,-37 15 0,8-5 0,-15 7 392,0 1-32,4-4 0,4-4-360,-8 5 0,-3 0 179,-15 10 3213,2 0-3212,-5 2-270,2 0 0,-4 1 180,-37 1-90,8 0 0,-20 0 0,19 0 0,16 0 0,1 0 0,0 0-3302,2 0 3302,4 0 0,2 0 0,4 0-90,0 0 180,15-8-90,3 0-90,1-1 3482,11-1-3302,-25 7-90,39-5-90,-7-2 90,3 5 0,-4-3 0,-28 7 0,6-1 0,-6 1 0,1 0-90,-5 1 180,-3 0 0,0 13 0,-16 0-90,1 15 180,-18 2 0,-7 14-3242,12-10 3242,-7 4-180,19-17 0,1-2 0,0 0 0,-3 4 90,-2 4-90,6-8 90,2-1-90,11-16 633,1-1-2612,0-13 1979,17 9 0,-13-10 0,13 13 0</inkml:trace>
  <inkml:trace contextRef="#ctx0" brushRef="#br0" timeOffset="11109">25332 7675 6993,'-21'0'450,"-7"0"-360,16 11-90,-3-9 270,-14 18 89,5-7-269,-8 3 0,5 1 0,11-6 0,0 3 0,-10 8 180,-20 25-180,13-14-90,-11 13 90,22-20-90,-2 1 90,1 0-90,7-9 0,9-9 0,6-9-2789,1 1 2340,0-14 449,16 10 0,-12-10 0,13 13 0</inkml:trace>
  <inkml:trace contextRef="#ctx0" brushRef="#br0" timeOffset="11534">25057 7720 7263,'0'-4'2069,"0"1"-1530,0 1-179,0 0-270,0-2-90,0 1 360,0 2 449,0 12-719,0-8 90,0 19 90,0-3 180,0 26-270,12 9-180,-10-5 90,10-7-90,-12-20 90,10 0 0,-8 6 0,18 12-180,-16-12 90,7 3 90,-8-22-90,-1 1-3482,0-6 3482,-1 2-270,-1-6-1679,0 0 0,0 0 0</inkml:trace>
  <inkml:trace contextRef="#ctx0" brushRef="#br0" timeOffset="29202">25723 6909 8432,'-17'0'0,"-8"0"-90,22 0 180,-18 12-90,-13 3 0,10 0 0,-14 6 90,25-19-90,-3 15 90,-10 2-90,1-1 180,2 3-180,9-11 90,7-5 0,-3 3 0,5-5-180,-3 3 180,6-6-180,1 0 90,-2 0-450,1 0 60,-1 0 0,3 0 1</inkml:trace>
  <inkml:trace contextRef="#ctx0" brushRef="#br0" timeOffset="29889">25338 6899 6004,'10'-1'359,"-3"-1"361,-7 0-540,0 0 3957,0 1-3867,15 1-270,1 11 90,12-8-3482,-12 16 3482,5-10-289,-7 6 289,6-2-90,-3-2-90,2 13 180,-1 11-90,0-5 0,-5 3 3384,-7-19-3384,-2-1 387,7 11-207,-5-11-180,2 5 90,-5-13-90,-1-5-1440,-2 1 1,2-1 0</inkml:trace>
  <inkml:trace contextRef="#ctx0" brushRef="#br0" timeOffset="41190">1962 10353 6273,'0'-4'450,"0"-1"-180,0 0 0,0 0-90,0 1-90,0 1 2248,0 3-2158,0 12-90,0-9 90,14 19-90,-3-12 0,11 16 0,-12-11-90,0 4 0,-7-10 0,3-2 0,-1 1 90,0 0 0,8 8 180,6 13-180,-3-9 0,1 8-90,-9-15 0,1 3 179,9 15-89,-7-10 0,5 5 270,-9-12-360,0-1 90,2 11 0,9 18 0,-6-10-90,6 11 90,-10-26-90,9 16 90,-3-13 0,3 6-180,-8-15 180,-6-8-90,-1-1 1799,-1-2-1799,0-37-90,-1 20 180,0-30-90,14 30 0,-10 2 0,10-16 0,-14 12 0,0-31 0,0 24 0,0-9 0,0 13 0,0 8 90,0-7-90,0 9 0,0-1 0,0 7 0,0 3 90,0-1-90,0 2 180,0 1-270,15 12 180,-3 0-90,16 3 0,-17 2 0,7-14 0,-12 12 0,22 2 0,-2 6 0,2-2 0,-7-4 0,-12-8 0,1-1 0,14 16 90,-11-12-180,11 14 180,-14-14-180,3 3 180,-4-3-90,0-1 0,-4-5 0,-1 1 0,3 1 0,-2 5 0,0-4 0,-1 0 0,-2-5 0,1-1 0,-1 2 0,2 1 0,-3-2 0,3 1 0,-4-2 0,0-1 0,1 1 90,1 0 89,-1 0 1530,0 0-1709,-1-14 90,0-1-90,0-26 0,0 15 0,0-9 90,0 15-180,0-2 90,12-21 90,-9-14-180,9 2 90,-12-1 0,9 13 0,-7 12 0,11-17 0,-8 7 0,2 6 0,-2 1 0,-2 17 0,-1 1 0,2-4 0,1-2 0,-3 5 0,1 0 0,-3 9 0,0 2 0,2-3 0,-1 3 0,1-1 0,-2 3 90,0-3-90,0 1 0,0-1 0,0 4-3277,0 0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7T22:02:00.2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4358 24575,'6'2'0,"0"-1"0,-3 4 0,0-1 0,-3 1 0,0 1 0,0 0 0,2-3 0,20-16 0,-11 6 0,14-10 0,-19 15 0,-3-1 0,3 2 0,3-5 0,-1 3 0,10-4 0,-11 1 0,14 0 0,51-22 0,-38 16 0,38-13 0,-50 16 0,-12 7 0,21-10 0,-22 8 0,15-9 0,-13 9 0,5-7 0,-5 9 0,4-9 0,-8 9 0,15-9 0,-14 6 0,20-7 0,-12 4 0,5-2 0,-5 6 0,3-4 0,0 0 0,1 1 0,-7-2 0,-4 5 0,-2-2 0,11-1 0,-10 4 0,13-3 0,-16 2 0,15-5 0,-14 5 0,11-5 0,-10 5 0,15-9 0,-9 5 0,26-15 0,-21 14 0,24-17 0,-20 16 0,18-16 0,-19 16 0,23-17 0,-22 17 0,27-17 0,-23 13 0,27-14 0,-30 14 0,33-10 0,-37 15 0,35-15 0,-35 15 0,26-14 0,-28 14 0,23-8 0,-26 10 0,24-7 0,-24 6 0,22-8 0,-20 7 0,20-7 0,-19 8 0,19-9 0,-19 9 0,15-12 0,-19 12 0,22-8 0,-21 5 0,32-10 0,-27 8 0,27-10 0,-29 15 0,26-13 0,-24 13 0,28-16 0,-29 11 0,30-15 0,-30 15 0,30-14 0,-30 15 0,26-16 0,-27 15 0,22-13 0,-21 17 0,21-18 0,-22 18 0,29-17 0,-27 16 0,17-10 0,-21 13 0,17-13 0,-14 11 0,21-14 0,-23 15 0,17-12 0,-17 12 0,17-15 0,-20 14 0,18-17 0,-21 18 0,18-15 0,-20 15 0,11-7 0,-3 2 0,-2-1 0,15-8 0,-17 10 0,10-7 0,-3-1 0,0 4 0,14-10 0,-5 2 0,10-1 0,-12 3 0,3 3 0,-17 8 0,1 0 0,0-2 0,1 3 0,18-13 0,-2-2 0,-3 7 0,-5-1 0,-6 10 0,8-5 0,0 0 0,5-5 0,-14 14 0,13-10 0,-18 10 0,15-5 0,-5 0 0,0 2 0,12-8 0,-3 4 0,-2-2 0,2 0 0,-8 7 0,17-13 0,-10 11 0,18-14 0,-26 17 0,7-6 0,-3 5 0,7-10 0,12-2 0,-10 5 0,6-2 0,-22 12 0,12-6 0,-13 6 0,11-3 0,4 0 0,6-1 0,8-2 0,-2 3 0,-1 0 0,1 3 0,-13-3 0,-4 7 0,7-4 0,9 4 0,3 0 0,10 0 0,5 0 0,-20 0 0,22 0 0,-44 0 0,15 0 0,-13 0 0,34 3 0,-28 1 0,30 3 0,-39-3 0,6 1 0,10-1 0,-14 3 0,30 3 0,-16-2 0,-3-1 0,2-1 0,-18-2 0,9 3 0,4 2 0,-8-4 0,6 7 0,-17-11 0,16 11 0,-11-8 0,15 6 0,-15-4 0,11 4 0,-15-6 0,12 8 0,-13-11 0,7 8 0,1 0 0,14 8 0,-11-2 0,8 3 0,-20-14 0,9 8 0,1-2 0,10 7 0,-9-3 0,9 4 0,2-2 0,-10-2 0,10 4 0,-21-11 0,9 5 0,-8-5 0,8 5 0,-9-5 0,9 5 0,-8-5 0,18 9 0,-18-8 0,15 7 0,-13-11 0,8 10 0,-4-12 0,7 16 0,-10-13 0,13 10 0,-17-8 0,17 9 0,-16-8 0,12 7 0,-13-8 0,13 9 0,-12-9 0,15 14 0,-16-12 0,13 11 0,-13-12 0,9 10 0,-6-10 0,5 7 0,-5-4 0,7 7 0,-9-6 0,11 9 0,-12-13 0,10 13 0,-10-12 0,10 12 0,-10-10 0,10 8 0,-10-8 0,10 10 0,-10-12 0,13 18 0,-12-17 0,9 11 0,-11-11 0,8 9 0,-7-7 0,10 9 0,-10-14 0,10 15 0,-10-14 0,10 13 0,-10-13 0,10 10 0,-7-10 0,7 10 0,-3-10 0,4 10 0,-8-10 0,7 7 0,-10-8 0,9 5 0,-9-4 0,10 9 0,-10-8 0,10 11 0,-11-12 0,8 7 0,-8-8 0,9 6 0,-8-6 0,7 5 0,-1-2 0,3 4 0,4-1 0,11 9 0,-11-9 0,17 12 0,-22-16 0,20 13 0,-18-12 0,25 16 0,-25-16 0,30 13 0,-30-14 0,32 14 0,-31-13 0,26 9 0,-27-11 0,14 2 0,-16-3 0,6 0 0,-11 0 0,10-1 0,-12-2 0,12 2 0,-13-2 0,10 2 0,-10 0 0,9 1 0,-9-4 0,10 3 0,-10-2 0,10 2 0,-11-2 0,18 2 0,-16-3 0,12 1 0,-14 2 0,14-3 0,-11 1 0,17 2 0,-18-6 0,16 3 0,-17 0 0,17-2 0,-16 2 0,15 0 0,-15-3 0,16 4 0,-13-4 0,10 0 0,-7 3 0,3-2 0,-6 2 0,8-3 0,-11 0 0,11 0 0,-12 0 0,13 0 0,-12 0 0,12 0 0,-13 0 0,10 0 0,-11 0 0,11 0 0,-10 0 0,13 0 0,-12 0 0,12 0 0,-13 0 0,10 0 0,-10 0 0,9 0 0,-9 0 0,10 0 0,-10 0 0,10 0 0,-11 0 0,14-3 0,-13 2 0,13-5 0,-13 6 0,13-6 0,-12 2 0,15-3 0,-15 3 0,12-5 0,-13 8 0,10-8 0,-10 8 0,9-4 0,-12 1 0,12-3 0,-12 4 0,10-6 0,-8 8 0,8-11 0,-7 11 0,10-10 0,-11 9 0,5-6 0,-5 7 0,7-8 0,-5 8 0,8-10 0,-10 9 0,5-6 0,-5 4 0,5-2 0,-5 2 0,2-1 0,-3 1 0,1 1 0,-4-3 0,-1 3 0,-2 0 0,0 0 0</inkml:trace>
  <inkml:trace contextRef="#ctx0" brushRef="#br0" timeOffset="7329">8441 3709 24575,'6'-3'0,"1"2"0,-1-4 0,0 1 0,4-3 0,1 1 0,22-14 0,-8 3 0,22-11 0,-27 13 0,13-3 0,-24 13 0,9-7 0,-12 9 0,0-1 0,3-4 0,-3 6 0,0-6 0,0 7 0,-3-4 0,1 1 0,1-2 0,-1 2 0,2-4 0,0 4 0,-2-5 0,1 5 0,-1-1 0,2 2 0,3-7 0,-3 6 0,6-13 0,-4 14 0,1-14 0,-3 13 0,3-8 0,-2 7 0,2-6 0,-3 7 0,1-8 0,-1 7 0,0-6 0,1 7 0,2-8 0,-2 7 0,2-6 0,-3 9 0,1-9 0,-1 9 0,0-6 0,0 4 0,0-2 0,0 3 0,0-6 0,1 8 0,-1-10 0,0 9 0,0-6 0,-2 4 0,4-2 0,-6-1 0,6 1 0,-5 2 0,7-5 0,-4 5 0,1-5 0,-2 6 0,-1-6 0,2 8 0,1-11 0,-1 8 0,0-2 0,-3 0 0,3 3 0,-3-4 0,3 1 0,0 0 0,1-3 0,-1 2 0,-3-2 0,3 6 0,-3-6 0,1 5 0,1-6 0,-1 7 0,5-9 0,-2 7 0,2-7 0,-3 6 0,-3-3 0,3 2 0,-3-5 0,1 5 0,4-5 0,-6 5 0,9-8 0,-7 7 0,8-10 0,-8 10 0,8-10 0,-8 13 0,8-13 0,-5 10 0,6-11 0,-6 8 0,8-11 0,-10 13 0,13-12 0,-16 13 0,18-13 0,-18 13 0,18-13 0,-18 13 0,13-7 0,-11 7 0,8-7 0,-5 7 0,5-10 0,-8 11 0,8-8 0,-8 7 0,8-7 0,-8 7 0,7-10 0,-6 10 0,7-10 0,-5 7 0,8-11 0,-6 7 0,6-4 0,-11 5 0,13-5 0,-11 3 0,12-6 0,-10 7 0,7-7 0,-9 6 0,11-9 0,-12 12 0,14-12 0,-11 13 0,10-14 0,-10 14 0,11-13 0,-8 13 0,8-10 0,-8 10 0,11-16 0,-10 18 0,10-22 0,-11 23 0,11-16 0,-13 16 0,12-12 0,-13 10 0,10-8 0,-10 4 0,10-4 0,-9 4 0,8-4 0,-8 4 0,9-7 0,-10 10 0,10-13 0,-10 16 0,14-19 0,-14 15 0,11-12 0,-12 13 0,12-13 0,-10 15 0,19-25 0,-18 22 0,18-20 0,-16 21 0,11-14 0,-8 14 0,4-14 0,-8 14 0,11-14 0,-13 14 0,17-14 0,-14 10 0,14-10 0,-13 10 0,15-11 0,-18 15 0,19-13 0,-17 15 0,11-18 0,-8 17 0,7-23 0,-10 23 0,7-17 0,-12 19 0,12-13 0,-11 14 0,10-11 0,-10 8 0,7-5 0,-7 5 0,10-7 0,-11 10 0,12-14 0,-12 14 0,12-17 0,-11 16 0,10-16 0,-7 16 0,12-20 0,-11 19 0,14-25 0,-14 21 0,24-29 0,-17 28 0,20-27 0,-26 28 0,23-23 0,-22 21 0,22-18 0,-20 18 0,21-18 0,-20 21 0,22-23 0,-21 25 0,18-25 0,-20 23 0,21-20 0,-24 19 0,22-15 0,-22 17 0,26-21 0,-21 19 0,18-15 0,-23 17 0,29-15 0,-25 10 0,32-13 0,-31 17 0,21-13 0,-22 16 0,19-13 0,-19 15 0,16-15 0,-20 14 0,15-11 0,-19 13 0,19-9 0,-16 8 0,10-5 0,-11 6 0,10-5 0,-11 7 0,17-10 0,-18 11 0,16-9 0,-17 6 0,11-2 0,-9 2 0,12-6 0,-9 8 0,15-10 0,-20 11 0,20-9 0,-18 8 0,22-7 0,-23 10 0,32-11 0,-18 9 0,12-6 0,-14 6 0,6-6 0,-10 9 0,26-9 0,-24 6 0,30-3 0,-30 0 0,23 3 0,-25-3 0,15 7 0,-16-4 0,17 1 0,-17 2 0,17-2 0,-17 3 0,17 0 0,-17 0 0,20 0 0,-19 0 0,23 0 0,-26 0 0,30 0 0,-29 0 0,25 3 0,-24-2 0,26 9 0,-26-9 0,22 9 0,-29-10 0,23 10 0,-19-5 0,23 8 0,-23-8 0,18 7 0,-21-11 0,18 11 0,-16-7 0,14 5 0,-11-3 0,11 3 0,-11-5 0,14 7 0,-16-8 0,19 9 0,-23-6 0,22 8 0,-18-9 0,16 8 0,-17-9 0,13 4 0,-17-3 0,17 4 0,-17-3 0,14 3 0,-15-4 0,11 3 0,-10-2 0,10 5 0,-11-8 0,8 8 0,-8-8 0,6 5 0,-6-2 0,5-1 0,-8 0 0,7 1 0,-7-4 0,8 6 0,-8-5 0,11 8 0,-11-5 0,11 2 0,-10-2 0,6 2 0,-7-2 0,5 2 0,-3-3 0,0 0 0,-3 0 0,3-3 0,-3 0 0,1-3 0,-2 0 0</inkml:trace>
  <inkml:trace contextRef="#ctx0" brushRef="#br0" timeOffset="15110">13607 432 24575,'6'0'0,"0"0"0,1 0 0,3 0 0,-3 3 0,3 1 0,5 2 0,-6 1 0,21 5 0,-20-7 0,22 6 0,-23-7 0,14 2 0,-12 0 0,1-2 0,-3 1 0,-3-4 0,3 8 0,-3-5 0,3 2 0,-5-1 0,4-4 0,-7 5 0,7-5 0,-4 1 0,-1 1 0,2-2 0,-1 1 0,2-2 0,0 3 0,0-2 0,0 1 0,-3 1 0,2-2 0,2 5 0,-1-6 0,1 6 0,-2-5 0,1 4 0,1-4 0,2 2 0,-3-1 0,0-1 0,0 2 0,3 0 0,-2-3 0,8 9 0,-8-8 0,11 11 0,-7-11 0,8 10 0,-8-9 0,7 6 0,-10-7 0,12 8 0,-11-8 0,15 11 0,-12-8 0,17 9 0,-16-5 0,16 2 0,-20-4 0,26 7 0,-21-4 0,22 6 0,-21-7 0,14 5 0,-16-6 0,19 9 0,-19-7 0,19 10 0,-15-11 0,19 12 0,-19-9 0,22 10 0,-25-10 0,25 12 0,-25-11 0,31 18 0,-26-16 0,28 15 0,-30-19 0,28 17 0,-27-18 0,25 21 0,-25-20 0,21 19 0,-22-16 0,23 10 0,-23-8 0,19 5 0,-20-5 0,20 5 0,-19-5 0,29 9 0,-27-8 0,27 7 0,-25-11 0,19 11 0,-14-13 0,8 13 0,-10-14 0,20 17 0,-20-15 0,25 18 0,-31-19 0,18 12 0,-20-10 0,13 8 0,-13-9 0,13 11 0,-13-13 0,24 18 0,-22-18 0,34 18 0,-33-14 0,37 15 0,-33-15 0,36 18 0,-35-20 0,22 15 0,-30-14 0,13 7 0,-16-7 0,8 6 0,-13-10 0,13 10 0,-12-10 0,15 10 0,-15-10 0,16 14 0,-16-14 0,12 17 0,-13-16 0,10 12 0,-10-13 0,10 17 0,-10-16 0,17 26 0,-12-25 0,10 18 0,-12-19 0,11 19 0,-13-18 0,19 22 0,-19-20 0,16 14 0,-15-11 0,11 8 0,-13-12 0,10 10 0,-10-12 0,11 15 0,-12-15 0,12 19 0,-11-18 0,14 21 0,-10-18 0,17 23 0,-12-19 0,12 15 0,-17-20 0,10 13 0,-14-16 0,10 12 0,-10-10 0,13 11 0,-12-10 0,16 17 0,-12-16 0,24 24 0,-14-15 0,30 20 0,-24-14 0,24 15 0,-26-20 0,22 17 0,-30-22 0,30 29 0,-33-28 0,20 20 0,-21-23 0,22 31 0,-17-26 0,32 42 0,-33-39 0,27 29 0,-28-30 0,19 17 0,-21-24 0,17 14 0,-16-15 0,19 16 0,-18-15 0,30 22 0,-20-19 0,40 29 0,-34-27 0,47 30 0,-50-35 0,40 26 0,-43-31 0,24 20 0,-26-21 0,23 13 0,-23-14 0,27 12 0,-30-12 0,33 9 0,-37-11 0,37 4 0,-33-3 0,30-1 0,-27-2 0,23 1 0,-27-5 0,26 2 0,-30-3 0,32 0 0,-31 0 0,24 0 0,-26 0 0,34-3 0,-26 2 0,42-9 0,-39 5 0,42-10 0,-40 9 0,44-8 0,-45 12 0,41-9 0,-42 11 0,37-4 0,-36 4 0,35 0 0,-35 0 0,36 0 0,-37 0 0,33 0 0,-38 0 0,25 0 0,-31 0 0,25 9 0,-27-4 0,20 11 0,-27-8 0,27 11 0,-23-10 0,25 13 0,-17-11 0,7 6 0,-5-6 0,0 4 0,-10-6 0,10 6 0,-11-11 0,7 7 0,-6-6 0,12 10 0,-14-10 0,22 11 0,-23-12 0,26 5 0,-22-2 0,19 0 0,-16-3 0,9 2 0,-13-6 0,20 7 0,-22-4 0,33 1 0,-28 2 0,36-5 0,-31 2 0,35 0 0,-31-2 0,28 3 0,-30-4 0,22 0 0,-26 0 0,22 0 0,-26 0 0,24 3 0,-28-2 0,24 2 0,-21-3 0,23 3 0,-18 1 0,25 6 0,-25-2 0,26 9 0,-27-8 0,22 10 0,-17-10 0,19 11 0,-20-11 0,16 10 0,-24-7 0,19 8 0,-19-8 0,20 10 0,-17-10 0,17 11 0,-20-8 0,19 5 0,-23-8 0,22 9 0,-18-12 0,12 9 0,-13-10 0,12 7 0,-11-7 0,20 11 0,-17-10 0,17 7 0,-20-9 0,15 6 0,-19-8 0,12 3 0,-13-4 0,9 2 0,-9-2 0,4 2 0,-6-6 0,3 3 0,-2 0 0,2-3 0,-3 3 0,6-3 0,-5 0 0,8 0 0,-8 0 0,2 0 0,-3 0 0,0 0 0,0 0 0,0 0 0,0 0 0,3 0 0,-2 0 0,11-3 0,-5 2 0,18-11 0,-14 7 0,22-12 0,-22 10 0,27-7 0,-26 9 0,26-8 0,-27 12 0,15-8 0,-19 8 0,8-5 0,-13 5 0,6-4 0,-9 1 0,0-2 0,-5 0 0,0 2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7T22:02:42.1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7T22:03:11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24575,'0'0'0</inkml:trace>
  <inkml:trace contextRef="#ctx0" brushRef="#br0" timeOffset="203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6:42:55.6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10698 12149 11490,'-19'-34'0,"2"13"90,9-6-90,-1 14 0,2-10 0,-22-29 0,13 19 0,-2 0 0,-1-1 0,-1-4 0,0 2 0,2-8 0,11 27 0,-2-9 0,2 5 0,1 2 0,-2-9 0,3 12 0,-1-1 0,4 7 0,-3 0 0,0-22 0,0 17 0,-1-20 0,3 20 0,-2-2 0,0 0 0,0 8 0,2 1 0,-1 7 0,0 1 0,0 0 0,1 0 0,2 0-90,1 11 180,0 1-180,-15 33 90,-2-20 0,-1 18 0,-9-14 0,24-6 0,-20 23 0,21-27 0,-8 11 0,6-24 0,3-1 0,-2-2 180,3-2-270,0-1 180,0-28-90,13 5-90,-10-17 180,11 12-90,-14 10-90,0-1 180,8-11-180,-6 4 90,6-1 0,-4 7 0,-2 13 90,2-2-90,-3 4-90,1-1 90,1 2 0,-1 0 0,0 2 0,1 2 0,5 0 0,-2 0 0,4 0 90,-1 0-90,10 11 0,7 1 0,-1 1 0,-2-4 0,-14-4 0,1-3-90,1 8 180,11 1-90,-6-3 0,6 4 0,-6-9 0,4 4 0,-5-3 90,-1 1-180,-11-3 180,-2-2 90,-1 2-180,0 1 0,0 0 90,-17 7-90,-1-5 0,-3 5 0,-10-4 0,5 6 45,-11 1 0,-3 0-135,-5 4 90,6-3 0,2-1-270,3-1-989,-5 2 629,13-5-809,7-2-630,15-6 1221,0 1 0,3-2 0,1 0 0</inkml:trace>
  <inkml:trace contextRef="#ctx0" brushRef="#br0" timeOffset="39951">6220 8427 6993,'10'-8'720,"-8"4"-630,8-2-1,-10 4 91,5-4-90,-1 1-90,2-3 0,0 4 90,-3-1-90,4 0 450,9-6-270,11-3-180,0 1 0,4-2 90,-11 6 0,0 0-90,18-8 0,3-1 90,-2 1-135,8-5 0,1 0 45,-3 0 0,16-8 0,-23 13 0,-1-1 0,16-7-214,5-1 214,-28 12 90,8-5-90,16-9-237,-15 8 147,5-4 180,-28 15-90,-3-1 90,10-7 180,4-6-180,-3 4 209,-1 2-209,-13 11-3312,-3 0 3401,2-1-17,-2-2-72,-2 3-90,-1 1 180,-4 3-90,0 0 360,0 1-450,-14 1 0,11-1-90,-20-10 180,21 8-90,-8-8 0,-7 2-90,8 7 180,-13-11-90,15 12 0,2-3 3302,2 1-3212,1 3-180,1-3 90,18 3 0,16 0 0,20-12 0,-11 10 0,-7-10 0,-22 4 0,1 6 0,2-10 0,-4 9 0,0-2 0,-8 1-90,2 2 180,-3 1-90,1 0 0,-3 1-90,0 0 540,0 0-450,-11 11 0,8-2 90,-18 12-90,2 7 0,-4 1 0,-3 9 0,12-10 0,3-3 0,4-8 0,-1 6-3392,-3 6 3392,3-7 0,-1 2 0,5-17 0,1 2 179,1-3-179,1-2 90,0-2 3572,-2-2-3572,1 0 180,-2 0-180,2 0 540,-1 0-360,-12-16-270,11 12 0,-22-12 0,23 11 89,-18 0-3391,8-11 3392,-5 4-90,0-4-90,8 5 90,-1 1 90,2-2-180,-15-18 90,14 16 3392,-11-14-3392,14 21 0,0 2 0,3 0 0,1 4-3148,2 0 2159,-2 1-1080,0 0 2069,-3-1 0,1 1 0,0 0 0</inkml:trace>
  <inkml:trace contextRef="#ctx0" brushRef="#br0" timeOffset="86644">21640 7581 8972,'20'0'360,"6"0"-450,-24 0 270,16 0-180,-4 9 269,1 0-269,3 2 0,-8 3-89,6-6 448,12 17-179,-6-10-180,4 6 90,-9-5-3392,-5-5 3392,9 14-622,11 12 442,-9-8 238,10 10-58,-16-19 179,6 11-89,15 25 90,-11-16 2843,5 13-3113,-17-23 881,1 10-701,6 18-90,-6-16-38,-2 1 38,2-3-90,-1-5 90,2 5-90,-6-15 90,-6-14-90,-1-3 540,4 8-270,-6-11 90,4 5-271,-6-10 1,1-12-90,0 9 0,1-8 0,-1-4 0,3-13-1741,0-15 0,-2-4 1741,2-6-82,-1 7 0,-2 5 82,-1 25 0,0 0 0,0 12 180,0 1-180,0 1 3130,0 0-3040,0 12 66,0-7-66,-10 24-180,7-20 90,-13 16 90,14-10-180,-7 8 180,6 9-180,-2 2 90,2-7 90,2-5-90,0 15 0,1-18-90,0 17 180,0-24-90,0 6 0,0-7 0,0 2 0,0-7 0,0-1 0,0 0 0,0-3 90,0 1-90,0 1-90,0 2 90,0 2 90,0-2-180,0 1 90,0-2 90,0 0-90,0-1 180,0 0 1080,0 0-1260,0-14 0,0 9 0,0-9 0,-11 12 0,-6-23-90,-3 15 180,1-17-90,8 16 0,-2-1 0,-2-4 0,2 2-90,2 3 90,6 4 90,-2-1-90,-3-4 0,4 3-90,-6-5 180,8 6-180,-5-4 90,4 5 90,1 0-90,2 2-90,2 2 90,-2-2 0,-1 1 0,1 1-90,1 0 90,1 0 0,13-2 90,25-8-90,-6 1-90,16-5 90,-16 2-90,-9 3 90,14-8 0,-8 4-180,-6 1-90,-4 3-180,-13 7-5217,0 1 4768,-4 1 899,0 0 0,-2 1 0</inkml:trace>
  <inkml:trace contextRef="#ctx0" brushRef="#br0" timeOffset="94648">25828 8105 6903,'0'-10'360,"-10"3"-270,7 3-180,-7 3 719,10-2 1,0 3-90,0 19-90,16 15-360,-13 4-312,29 6 222,-29-20 720,49 28 179,-17-13-629,-5-13 0,1-3 90,9-2-270,-9-14 0,6-19 0,1-8-1720,-5-5 1,0-2 1584,12-4 0,-2-2 45,-11-1 0,-4-2-11,-1 1 0,-2-4 11,10-14 0,1-6-30,-6 6 0,0-5 0,-1 3 30,4-7 0,-2 0-30,-10 14 0,-2-1 0,-5 3 30,-5 0 0,-3 0 0,2-13 0,-2-1-45,-2 11 0,-1 2 135,0 2 0,-2 4-180,0 2 90,1 3-180,17-31 180,-7 37 0,26-26 90,26 47-180,-17 4 0,3 2-45,-1 0 0,0 2 821,6 1 0,-1 0-686,-15 0 0,0 0-560,27-1 0,14 2 488,-19 2 0,9 1 0,4 2 0,-1-1 1,-7-2-580,8-1 1,-6-1-1,6 1 633,-9 2 0,7 0 0,1 1 0,-6-1 0,-13 0 63,-5 1 0,-7-1 0,8-3 0,-1 0-406,-5 5 0,-3 0 361,30-5 90,-27 3 711,-29-4-711,-9 0 2000,0 0-2180,-2-12 0,0 9 270,3-8 3122,-3 5-3302,3 5 0,-5-5 180,0 6-1589,-1 0 0,-1 0 0</inkml:trace>
  <inkml:trace contextRef="#ctx0" brushRef="#br0" timeOffset="97215">25205 6481 6363,'-9'28'450,"-4"1"-5840,12 2 5569,-7 0-88,5 29 0,5 9-1,4-24 0,1 0 244,-6 30 1,1 0-200,7-32 0,-2-4 45,-7 23-199,1-17 0,-2 7 199,-3 9 0,-1 6 0,-2-2 296,-5 6 1,0 0-477,6-6 0,0 3 0,-4 3 67,-6-3 0,-6 3 1,-1 0-1,1-2-45,5-8 1,0-2 0,1 0-1,-2 3-4,1-6 0,0 3 0,-1 1 0,0-2 0,0-4-48,-9 19 0,0-5 0,5-13-1014,-4 7 1044,8-15 0,1-2-945,0 1 1125,-1 18 285,10-33-465,2 4 1632,4-16-1632,0-5 2441,2 1-2261,17-6 3067,-12-1-3247,32-5 437,-1-16-437,11 5 0,8 1 0,3-7 0,3-2-1308,4 1 0,1 2 1308,-3 5 0,-3-1-90,-12-4 0,0 1 47,-1 10 1,10 1 42,-2-3 0,14-1 0,8-1 0,1-1 0,-4 1 0,-11 2-538,2 1 0,-8 1 0,9-1 525,-9 1 0,9-2 0,6 1 0,1-1 0,0 0 0,-5 0 1,-8 1 34,3-1 1,-7 1-1,-1-1 1,5 1-416,7-1 1,6 1-1,1 0 1,-1-1-1,-3 1 370,-2-1 1,-2 0 0,-1 0-1,1 0 45,6 1 1,3 0 0,-3 0-1,-11 1 703,-4-1 0,-4 2-815,15 0 0,6 0 90,-11-1 0,3 0 0,-3 0-594,6 0 1,-1 1 593,-15-1 0,1 0 0,-10 0 0,2-1 1126,-7 0-1036,10-4-90,-16 1-90,9-3 2786,-24 3-2696,-4 1-90,-7 2 90,3 1-1018,-5-2 1018,1 3 0,-5-1-90,-1 2-90,11 0-1169,-8 0-990,8 0 2339,-11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6:45:50.08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28792 10431 7353,'-31'-9'1799,"4"1"-1439,1 1-91,2-2-269,9 3 0,1 1 0,12 2 0,1 1 630,1 2 0,12 11-360,15 4-181,0 0-178,8 9 89,-13-21 89,4 22-44,35 7 0,7 1 0,-37-13 0,2 1-75,25 11 0,12 3 0,-8-4 75,-18-10 0,-1-2 75,3 1 0,5 2 0,-6-3-261,-3-2 1,-3-3 320,4 1 0,-4-2 90,-3-4 90,-5-2 359,3-3-89,-7-1-630,-6-2 0,-9-1 0,-12 0 90,0 0 180,-37 0-180,28 17-1,-49-13 642,39 28-461,-21-19-45,-13 26 0,-2 7-1312,0-6 1132,-3 3 0,2-1-45,17-10 0,6-4 0,-2 4 0,3-1 0,0 0-538,-1 1 1,2-1 537,-13 19 0,30-30-270,1-2-449,3-1-2339,3-4 1438,2-3 871,4-5-2219,1-5 2219,18-14 1,-13 10-1,12-10 1</inkml:trace>
  <inkml:trace contextRef="#ctx0" brushRef="#br0" timeOffset="734">30308 10771 4029,'16'-15'899,"-12"8"-3888,31-9 3348,-23 11 1521,34-1-1880,-23 4 1052,12 2-1052,-14 0 569,8 0-569,17 22 90,-13-16-90,7 26 0,-28-30 3412,0 21-3322,-2-13 300,-1 21 60,-3 4-360,-2-5 90,-3 5 180,-19-8 0,-2 3-46,-9-6 1,-3-2-225,-4 8 90,-17 2 180,19-18-3662,5-4 3572,-18-1-682,1-5 502,9-2-132,-2-2 42,22-16 90,-3-1 90,-8-45-180,11 29 0,5-9 0,4-1-90,5 14-33,23-42-327,-15 47-89,27-14-224,-29 22-136,26-1-3173,-11-1 3082,2 5 990,15-6 0,-30 13 0,16-3 0</inkml:trace>
  <inkml:trace contextRef="#ctx0" brushRef="#br0" timeOffset="6405">30232 12424 7263,'-8'-7'989,"0"-1"-899,2 3 1170,-2 1 628,-35 17-1708,16 1-270,-31 5 90,7 5 30,0-9 0,-10 1 0,4-2-667,4 1 1,-2 0 658,4-1 1,-8 1-1,0 0 1,5-2-68,-17 1 0,3-1-878,16-1 1,-1 2-1,3-2 923,-8 1 0,5 0 0,13 0 0,9-1-90,16-5 180,4 0 540,4 0-270,3-2 649,4 1-830,16-2 3303,-12-1-3212,33 8 0,9 0-608,-9 1 338,9 1 0,2-1 90,0 2-180,5 1 135,-15-3 0,4 1-45,23 9 0,1 2-931,-17-8 1,-1 1 885,13 4 1,-4-1-856,1 0-719,-12-4-4021,1 0 5640,-20-7 0,-15-5 0,-8-2 0</inkml:trace>
  <inkml:trace contextRef="#ctx0" brushRef="#br0" timeOffset="6918">30898 12705 7083,'66'-17'1709,"-29"9"-1529,29-2 539,0 10-629,-34 15 90,32 3-399,-47 0 219,1 14 0,-11-16-1525,-2 20 1,-6 4 1524,-20 1 164,1 12 0,-5-2 106,-24-11-465,18-9 0,1-2 555,-8-4 34,-3-5 775,-22-7 0,-5-8-809,-5-19-360,3 2 0,7-8 2222,27-26-2312,16-8 511,15 0-736,22 5 1,6-2-496,7-11 350,-9 15 0,3 8-1069,10 21-4821,-19 1 6350,2 8 0,-7 1 0,-10 7 0</inkml:trace>
  <inkml:trace contextRef="#ctx0" brushRef="#br0" timeOffset="98021">3625 9818 6543,'0'-14'720,"0"-7"-450,0 19 0,0-13-181,0 9 1,0-1-90,0-1 90,0 7 270,0-2-360,16 3 0,18 11 0,6 0 90,3 3-90,-14 0-3392,-7-13 3482,13 15-1802,17 0 1802,-8 4-150,11 1 150,-25-5-180,5 1 180,13 10-90,-8-6 0,1 0 2105,18 10-2105,-21-12 0,-4-2 2904,-6-4-2904,-2-3 212,-4 1 777,15 1-719,-23-6-180,11 1-360,-24-7 1203,-1 0-933,0-12-90,0-3 90,0-15 90,0 6-90,-12-2 0,9-1 90,-27-16 0,26 14-90,-16-5 0,19 27 180,-4-2-180,4 3 0,-1-2 0,2 5-90,0 1 90,0 2 0,16 0 0,-13-1 0,28 15 0,-14-10 0,14 34 0,4-17 0,-11 15 0,2-10 0,-5 10 0,-2 2 90,1 0-90,-5-8-90,-8-14 180,1 4-180,1 2 180,3 13-90,-4-15-90,-1 4 90,-2-9 0,-2-8 0,0 4 90,0-10 989,-2 0-1079,-13-1 0,8 0-90,-23 0 180,23 0-90,-64 13-45,24 0 0,-1 1 225,1-3 0,1 1-90,-1 1 0,9-2 0,20-7 0,13-4 179,-6 0-179,1 0 0,-3 0 0,4 0-180,1 0 180,-7-21-3482,4 4 3392,-6-14 0,8 11 0,2 4 0,1-1 0,1 0-90,-4-23-90,4 22-629,-2-18-360,4 31 359,0-3-2518,0 5 2428,0 1 900,0 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6:47:50.14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26158 7114 6993,'-5'-5'899,"-1"-2"91,-12-5-720,8 4-90,-6-4 0,9 6 359,2 2-539,1 0 90,2 3 180,2 1-270,0 11 180,14 5-360,18 10 360,6-4-360,15-4 360,-9-3-135,22 2 0,12 0-45,-30-7 0,2 0 0,0 0-812,7 2 1,1 1-1,-2-2 902,12 1 0,-8-1-90,-2-1 0,-5-1 90,-6-4 0,-2 0 180,-6 0 0,26 0-1,-62-5-269,-2 0 270,0 0 2345,-16 0-2075,-30 26-611,4-2 161,-18 17 269,7 3-179,14-18 0,-6 1-150,-6 3 0,-5 2 0,1-1 15,-8 6 0,0-1-409,15-9 1,0-1 0,5-2 363,-17 9 90,23-9 0,-9 5-90,9-4 0,0 0 0,-11 8 196,14-11 1,2-2-197,7-5 0,1-1-90,5-4 678,3 1-858,9-9-269,0 2-1,4-4-570,1 1 1,0 0 0</inkml:trace>
  <inkml:trace contextRef="#ctx0" brushRef="#br0" timeOffset="903">27565 7157 5914,'13'-9'180,"-3"1"-1,1 4 1,-2 1 180,18 1-270,-12 1 0,8 1-90,-8 0 0,21 13 180,16 5-180,-8 12-363,2-6 543,-31-1 449,6 11-179,-10 11-866,3 0 596,-13 2 0,-1-20 0,0 2 339,-21 1-25,-7 19 1,-3 2-495,-13-4-534,10 4 1,2-5 892,10-22 278,0-3 442,-40 7-989,32-15 0,-30 4 90,41-17 90,-6 0 90,-4-19-270,4-8 0,0-3-180,-6-15 795,11 11 0,4-1-705,6-9 0,15 0 0,2-1 0,-6-14-161,15 15 0,1 4-19,-13 11-270,32 2-2518,-8-2 0,2 1 2968,21 5 0,-18-1 0,-2 4 0,-5 19 0</inkml:trace>
  <inkml:trace contextRef="#ctx0" brushRef="#br0" timeOffset="4917">12498 8739 6004,'13'-5'539,"14"-5"-449,-7 3 0,7-2-90,-7 4 90,-8 4-90,1-2 90,11 0 90,26-4-90,-9 1-600,19-2 600,-27 3 270,36-3-180,-7-1-943,-16 3 1,-1 1 762,14-3 90,-9 1-90,-16 4 90,6-2 90,23 3-180,-22 0 584,12 1-494,-39 1 0,10 12 179,0 1-179,0 1-90,-3 3 1901,-11-16-1811,2 13 0,3-4 180,8 11-91,-7-5 1,4 1-90,-14-8 0,-2-1 90,-1 5 180,-1 13-180,0-7-90,-2 9 0,0-16-90,0 1 449,0 10-269,-14 6-180,10 0 90,-19-4 0,20-10-90,-14-3 90,2 13 0,-11 4-180,3-1 180,0-2 0,9-12 0,1 1 90,-6 6-180,-16 12 90,11-9-90,-12 6 90,11-12 0,-13 8 0,-12 4-90,9-3 90,5-8-90,17-9 90,-40 24 90,32-19-270,-31 18 90,42-25 269,-18 6 1,-14 3-180,7-2 90,-2 0-180,26-12 180,-15 4-90,6-2 0,-7-1 0,12-2-90,1-2 90,-6 0 0,-7 0-90,6 0 0,2-12 90,12 9-90,1-9 0,-6 3 90,-7-2-90,5-7-90,-3 3 90,13 2 0,-12-11 0,2-3 0,-6-2 0,9 2 0,8 13-90,1-1 90,-9-33 0,9 8 0,-5-15 0,11 21 0,2 15-90,0-25 0,18 2-90,3-4 0,1 12 0,7 18-3482,-18-1 2853,21-5-2247,21-12 1977,-14 11-1,15-7 91,-32 21 90,0 0 899,-4 3 0,0 0 0,-3 1 0</inkml:trace>
  <inkml:trace contextRef="#ctx0" brushRef="#br0" timeOffset="8424">18833 8332 6004,'23'0'359,"-6"0"-269,-17-8-90,0 6 0,0-9 0,0 10 2699,0-2-2519,0 25-90,0 2 0,11 9 0,-9-4-90,9-11 404,1 18 1,-1 2-315,-4-4 0,6 5 0,0-3-90,-7-16 90,8 17-90,4 13 0,-1-5 90,-2 1-90,-10-24 0,1 7 180,6 19-535,-5-14 355,6 10 0,-10-28-180,4-2 450,-1 5 180,0-4-180,-1-2-90,-4-7 354,2-6-264,1 0-180,2 0-90,-2 0 0,2 0 0,-3-12 0,3 9-90,4-21 180,2-1-90,-1 7 0,-2-14 0,-5 26 0,-1-10 0,3 4 0,-2-5-90,1 5 90,-2 0 0,-1 8 0,3 0 90,-1 0-90,4-2 0,-4 1 0,-1-2 0,-2 4 0,-1 1 0,2-7 90,-1 6-90,1-5 0,-2 7 0,0-2-90,0 0 180,0-1-180,0 1 180,0 1-180,0 2 0,0 10 90,0 4 90,0 0-90,-13 7 0,10-19 0,-9 30 0,3-11 0,0 10 90,-5-3-90,0-7 0,9-3 0,-4 0 0,7-9-90,-1 1 90,-2 15 0,0 3 180,-2 3-360,1-6 270,1-12 0,-6 17-270,6-17 180,-5 11 180,10-21-180,0 0 1439,0-2-1349,0-13 0,0-10-180,0 5 90,-12-11 0,10 26 0,-10-19 0,-10 0 0,12 2 0,-14-2 0,15 14 90,-4-2-180,-6-4 90,-1 3 0,4 1 0,9 5-90,7 2 180,0 2-180,-1-2 180,16 2-360,23-12 180,-14 1-180,27-2-180,-40 5-1438,28-2-1441,-12 5 1410,0-7 1919,-8 9 0,-14 3 0,0 0 0</inkml:trace>
  <inkml:trace contextRef="#ctx0" brushRef="#br0" timeOffset="10820">20457 7861 8162,'-6'-15'1350,"2"11"-991,2-11 541,0 4-540,2 0-1,0-2-89,0-2 0,0 8-180,0-8-180,0 7 180,0-2-180,0 9 180,0-1 180,23 1-270,-18 0 0,35 1 90,-24 0 0,17 0-3392,34 0 3212,-29 0 180,28 0-504,-38 0 414,-4 0 0,1 0 0,-1 0-90,7 0 180,6-9 0,7 7-90,-8-8 3187,17 1-4536,-23-1 629,7-3 529,-22 4-708,-11 7-1,-1 1 900,1-4 0,0 2 0,3-3 0</inkml:trace>
  <inkml:trace contextRef="#ctx0" brushRef="#br0" timeOffset="11501">20848 7453 6993,'-9'0'1799,"2"-1"-1439,7 1 1978,0 0-1888,0 12-270,0-9-180,0 21 90,0-21 0,0 23 720,0 30-721,-11-19 46,10 1 0,-1 1 45,-20 16-135,17-18 0,1 2-45,-12 27-298,6-2 477,5-29-179,1-1 180,-1 11 0,-3 16-180,1-18 90,1 7 90,4-36-90,2-1 270,-1 1 208,1-8-568,0 2 0,0-7-539,0-1-4139,0-12 2699,0-2 270,0-1 1709,0-4 0,0 17 0,0-6 0</inkml:trace>
  <inkml:trace contextRef="#ctx0" brushRef="#br0" timeOffset="36837">27043 14370 11670,'0'-3'450,"0"0"-450,0 3 0,0 11 90,-17 4 0,-8 0-180,-10 7 180,-2-19-180,7 17 180,-36-2-90,22 0 0,-5-3 0,1-3-380,9-1 290,-17 2 0,30-6 270,2-1-180,5-1 180,8-3-180,7-2 0,4 0 560,11 3-470,3-1-90,0 2 0,11-1 0,-8 4 0,41 11-3302,-7 3 3302,-12-5 0,0 2 0,11 8-238,-1 4 148,-13-7 135,15 22 0,2 2-45,-10-8 0,9 10 0,-5-2 90,-27-22-2189,-3-3 2278,-3-6-89,-9-10 2190,-2-2-2190,-2-2-1799,0-2 0,-1 1 0</inkml:trace>
  <inkml:trace contextRef="#ctx0" brushRef="#br0" timeOffset="37608">27483 14405 6633,'22'-9'630,"8"0"89,7-17-629,-8 14 0,19-14 90,-20 20 0,8 2-90,-6 1 90,-3 3-90,-12 0 0,0 0 270,4 15 89,5 24-359,-8-6 0,1 15 180,-15-15-180,0-5 0,-2 20 360,-20 6-270,-1-11 0,-2 7-1,-9-25-3301,29-1 3482,-50 15-808,16-6 627,-15 2 1,14-16 90,16-13-180,-13-3-90,13-2 3036,-18-18-3036,29-5 0,-4 0 985,14-17-985,1 22 45,8-21 0,2-4-135,-6 5 0,10 2 0,3 1-1170,1 2-2158,17-2 3418,11-3 0,-18 9 0,5 11 0</inkml:trace>
  <inkml:trace contextRef="#ctx0" brushRef="#br0" timeOffset="43072">21122 13645 7533,'0'-6'2968,"0"-1"-2788,0 5 2698,0 0-2788,18 1-180,-1 1 90,17 0 0,16 0 45,1-5 0,3 0-45,-17 4 0,1 0-225,17-3 0,-3-1 225,-10-3 0,-3 6 90,18-15-1,-8 9-89,-1-3 90,-13 3-180,-21 6 360,15-6-90,-7 4-90,3-2-90,-12 4 180,-10 2 451,-1 0-3150,-1 0 0,-1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6:49:31.72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17360 3885 8072,'-9'-8'2879,"2"1"-2070,6 7 361,1 0-91,0-5-1079,0 3 90,0-4 0,0 3 0,0-5-90,0-1-90,0-11 90,0 6 90,0-5-180,0 9 90,15-7 0,20-10 0,-12 8-90,25-4 90,-28 13-3482,8 6 3572,2-1-90,-11 4 90,-1 1-90,-7 16 0,-8-12 0,-3 49 90,-17-34-90,13 31 3302,-52-2-3302,19-1-194,2-12 0,-3-1 194,-11 13 0,1-2 90,15-14-180,-10 14 90,19-17 0,0 4 0,-2 6 0,2 1 0,5-5 0,2-2 0,-2 14 0,16-27 0,3-17 90,0 0 388,25-2-478,12 0 0,30-14 0,-17 10 90,-1-19-90,-25 21-180,0-8-180,-1 2-270,5 6-2608,11-19 2159,-13 16 89,7-12-3571,-19 11 4561,8-8 0,-3 4 0,4-5 0</inkml:trace>
  <inkml:trace contextRef="#ctx0" brushRef="#br0" timeOffset="915">18073 3817 6903,'-12'-8'2609,"7"2"-2160,-3 0-359,8 4 720,0 2-450,0 30-360,0-22 0,0 43 90,0-33-90,0 21-1946,0 9 0,0 1 1946,0-2 45,0 2 0,0-4 904,0-23-679,0-4 720,0 0-901,0-9-89,0 1 0,0-10 0,0-17 3392,0 12-3481,0-55 89,0-7 89,0-4-178,0-3 89,0 44 89,12-9-89,-1 1 0,8-13 0,-3 20-89,-4-2 89,-1 19 89,6-5-89,15-4 0,-6 6 0,10 1-89,-18 12 178,2 3-178,23 0 178,11 29-89,-3-21-636,-2 36 636,-26-28 135,8 27 0,-2 5-45,-5-9-45,4 5 0,-6-3 45,-18-16 269,1 15 1,-3-5-270,0 9 0,-19-20 0,13-5-90,-27-8-90,27 1 817,-41 3-727,2 2-548,-9-3 638,4-2-226,24-6 136,3-4-540,-11 0-1079,5-1 720,-1 0-271,11 0-179,10 0 545,0 0 804,2 0 0,0-9 0,2-2 0</inkml:trace>
  <inkml:trace contextRef="#ctx0" brushRef="#br0" timeOffset="5166">17542 5199 5680,'0'-5'900,"0"2"-171,0 1-459,0 0 371,0-1 78,0 0-352,0 1-97,0 0 475,0 0-565,0 1 270,0-2-1,0 1-449,0 0 270,0 1-270,0 11 180,0 13-180,0-1 90,0 10-90,0-14 180,0 24 0,0 4-90,0-7-90,0 7 0,0-2 0,0-21-3302,0 0 3302,-11 6-75,8 12 75,-8-13 0,11 4 0,0-23-90,0-1-1079,0 2 449,0-5 3266,0 1-3536,0-5 630,0-1 0,0 0 1</inkml:trace>
  <inkml:trace contextRef="#ctx0" brushRef="#br0" timeOffset="6252">18128 5184 7443,'0'27'539,"0"-1"-359,0-3-90,0-2 90,0-4 0,0 10-3392,0 12 3302,0-6-90,0 4 90,0-17-90,0-3 90,0 0 360,0 1-1460,0-3 1280,0-2 2179,0-6-2539,0-5 180,0-2-180,0-16 90,0-2 0,0-45 0,0 25 3392,0-20-3392,0 32-3392,11-21 3392,-9 16-1842,23-38 1842,-17 42 90,10-14-180,-11 27 90,3-5 0,2 4-90,0 0 2614,-3 7-2434,-3 5 2440,0 2-2440,14 1-90,4 0 0,39 15-789,-24 6 789,19-2 0,-32 11 90,-1-27 269,12 37-179,-9-18-90,2 17 90,-11-4-90,-9-4-2741,-2 20 2651,-4-16 180,-4 5 0,0-19-90,0-2 857,-17 15-857,-4-13-275,-15 15 185,16-20 3300,-9 2-3300,18-8 90,-43 9-90,23-10-3480,-25 6 3120,29-13-1074,-12-2-364,14 0 808,-5-14 1,14 11 421,5-10 1,4 2 0,0-2 0</inkml:trace>
  <inkml:trace contextRef="#ctx0" brushRef="#br0" timeOffset="7916">20298 3560 7173,'-6'-3'1709,"0"-2"-1349,4 2 179,-2-2-179,2 2 0,0-1-270,1 3 270,1-1-180,16-4-90,36-2-270,-8-2-636,27-1 816,-30 5 0,0-1 45,5 1 0,-1 1-225,-8-1 270,33-2-3182,-66 8 3002,-1 0 90,-40 15-90,7 3 90,-12 0 0,2 5-90,15-2 90,1-3-1663,4 8 1663,20-15 2269,30 16-2179,-5-12-180,19 11 90,-14-14 360,12 21-91,-14-7-89,8 34-180,-25-32 3392,-7 11-3392,-24-19-180,-13-4 1,-5-1-1351,-32 4 1080,27-7 1,1-2-707,-3-9 346,23-15-17,-5 10 0,9-27 1,-4 10-1</inkml:trace>
  <inkml:trace contextRef="#ctx0" brushRef="#br0" timeOffset="8616">20975 3553 7173,'0'-3'719,"0"1"-539,0 2 360,0 27-4522,13-20 4252,-10 49 982,18 0-1073,-19-1-89,7 9 0,-9-37-90,0-2 1619,0 22-1349,0-25-180,0 15 90,0-33-180,0-2 90,0-1-2250,0-20 2070,-14-5 90,10-12 2007,-11 0-2007,15 7 410,0-2-500,-1-12 0,2-2 0,13-11 90,-5 13 0,2 3 90,7 10-270,10 19 180,-25-1 0,37-2 0,1 1 90,4 3 3222,-1 5-3312,-25 5 511,12 15-421,12 22-1229,-7-2 1229,3 13-180,-21-23 90,-5 2 90,-2-2-90,-4 21 90,-3-16-569,-23 21 479,14-29 0,-40 5 0,24-10 612,-21-2-3625,-3-3 0,0-2 2234,7-1 1,-36 4-1,67-13 1</inkml:trace>
  <inkml:trace contextRef="#ctx0" brushRef="#br0" timeOffset="9472">20440 4761 9062,'34'-44'1259,"-2"22"-1169,-11-12-90,9 32-90,-17-13 270,19 10 180,-1-2-270,-10 3-180,-1 4 270,-18 17-270,-1 5-3212,-19 50 3302,-1-28-90,-3 24-314,-12-36 404,29-1 89,-33 12-134,12-11 1,0 0-46,-15 18 90,13-20 0,4-4 179,14-9 3239,7-7-3149,3-7 1190,32 6-1459,30-5-1574,-21 1 0,1-3 0,0-6 0,-3-2 1574,7 3 0,-21-20 0,-12 9 0</inkml:trace>
  <inkml:trace contextRef="#ctx0" brushRef="#br0" timeOffset="10171">20943 4696 7982,'3'-10'1440,"-1"2"-1260,0-3 359,-2 4-359,0 0 90,0 4-180,0 3 360,0 16-181,0 26-269,0-5 0,0 2 0,0 2 90,0 17 0,0 9 0,0-12 0,-14-28 180,10-9-270,-10-9 90,7-18-90,5 8 0,-4-37 0,1-14-3392,4 11 3437,-1-20 0,0-2 45,2 14-662,0-14 482,0 26 180,20 5 90,1-14 0,14 9-180,-3-1 0,-16 16 90,8 13 0,-2-1-90,14 6 0,-4-1 0,-1 20 89,-13-11-89,3 25 3109,9-9-3019,-3 5 0,2 2 180,11 6-180,12 10 855,-31-25-405,5 25-360,-13 4 0,3 4-90,-16-6 90,-19-21-180,-2 11 90,-40 6-1,20-9-89,6-12 0,-2-3-89,-14-3-631,-22-2-247,26-6 337,2-6-179,26 0-1620,-1-13-179,1-2 2608,1-2 0,7-8 0,5 9 0</inkml:trace>
  <inkml:trace contextRef="#ctx0" brushRef="#br0" timeOffset="44842">5607 10921 9152,'0'-11'0,"0"1"0,0 10 360,0 0-360,14 0 0,1 0 90,2 0-90,5 0 359,19 10-359,-17-8 90,21 7 0,-35 0 270,16-1-180,9 14-180,-4-9 0,3 4 90,-21-8 0,21 19-180,3 14 270,9 8-180,-8-5 0,-13-16 90,-5-13 90,-8-6-180,-3-4 1259,0-2-1079,-7-3 90,5 2-180,-6-3-90,0 1 0,-1-19 0,0 0 0,0-3 0,0-5 0,0-5 0,0 6 90,0-11-3482,0 25 3571,0-8 1,0 4-180,0 1 180,0 6-180,-11 6 180,8 1-180,-8-2 3392,11 3-3482,0-2 90,0 12 0,0-7 0,0 27 0,0-15 0,13 13 0,-9 3 90,19-5-90,-9 28-90,-2-24 180,5 9-90,-12-24 0,5 9 0,2 7-350,-6-4 350,2 1 0,-4-12 0,-2-3 0,3 0 180,-3 12 0,0-12-90,-1 8 1339,-1-13-1339,0-5 0,0 1-90,0-4 90,-13 0-90,0 0 90,-14-13-90,2 10 0,4-18 0,2 18 0,-8-23-90,-7 4 180,3-4-180,2 4 90,16 12 0,1 1 0,-11-4 90,4 4-180,-4-1 90,10 7 0,8 2 0,3 1 0,-1-3 0,2 2 0,1-5-90,0 5-1439,0-3 809,0 3-90,0-1 1,0 2 0</inkml:trace>
  <inkml:trace contextRef="#ctx0" brushRef="#br0" timeOffset="46971">3930 13835 7263,'-7'0'1259,"0"0"-989,7 0 719,-1 0-719,18 0 90,1 0 90,21 0-90,19 0-450,-14 0-368,14 0 458,-26-11 90,0 8-180,24-8 180,-2 11-90,5 0 0,-12 0 0,-18 0 90,1 0-90,22 0-45,2 0 0,3 0 90,-17 0 0,0 0-356,20 0 1,-4 0 310,-4 0 256,0 0 0,5 0-211,-11 0 0,1 0 0,8 0 0,-2 0-734,17 0 689,-35 0 225,20 0 0,2 0-225,-4 0 0,4 0 0,-3 0 0,-22 0 180,34 0-180,-22-12-3,10 11 0,1-1 93,-2-9 0,-13 10 0,0 2 0,7-1-832,2-3 0,10-1 1,-6 0 696,-12 0 0,0 1 105,13-1 0,6-2 0,-6 2 195,-12-1 0,-2 1-210,12-1 0,4 0-1130,11-2 1,1 0 1084,-13 1 0,-2 1 0,-3-1 0,-5 1 474,4-1-474,3 2 30,-5 1 0,9-1 0,-6 0 60,23 0-90,3-1 0,-2 0-1517,-12 4 1517,-21-1 0,3 1 804,8 0 0,1 0-804,-1 0 0,-2 0-45,-10 0 0,-2 0-609,6-1 1,-3 1 743,1-1 738,24 0-739,-32 0 1809,-1 0-1718,32-5-2092,8-1 1912,1 0 90,-7-1 1701,-32 6-1791,-1 0 997,9 0-907,18-1-180,-22 2 180,14 0-90,-33 2 0,4-1 0,-7 0 3451,-5 0-3451,-6 0 4,-1 0 86,2 1-90,-1-1 0,0 1 0,-1 0 180,-1 0-180,-2 0 539,10-1-449,-7 0-90,5-1 0,-7 2 0,-1-1 270,4 0-270,-3 1 180,2 0-180,-5 0-2969,0 0 1,0 0 0</inkml:trace>
  <inkml:trace contextRef="#ctx0" brushRef="#br0" timeOffset="96540">17303 12295 6273,'15'0'0,"-3"0"0,-5 0 0,2 0 0,1 0 0,-1 0 180,-3-6-90,-3 4 0,2-4 90,-1 6-270,-1 0 3328,-1 0-3328,-14 0 180,9 0-90,-10 0 0,3 9 270,8-7 180,-12 6-360,13-8 0,-4 0 0,5 0-90,0 5 90,-13-3 0,10 2-90,-11-1-3212,4-1 3301,7 4-89,-23-1 90,19 0-180,-14-1 180,12-2 0,-5 2 180,-12 6-180,9-2 3302,-10 3-3302,17-5-90,-1 0 90,-11 6 0,-6 4 0,-1-1-180,-1 1 180,11-6 180,-13 8-180,-15 4-90,11-1 180,-5-1-90,25-12-90,1 1 0,-1-2 180,-27 14-180,20-11 0,-22 9 89,27-11 1,-32 13-90,0 0-90,-8 2-434,13-4 524,22-11 90,-9 4-1,-23 8-89,20-7-3218,-30 10 3218,37-11-887,-36 12 797,32-10 299,-14 4-209,31-12 0,-2 3-90,7-6 2927,1 2-2837,8-5-1823,1 0 1823,0-15-936,15-4 936,-1-12-18,5 11-72,-2-6 180,-15 16-180,27-26 90,-15 16 0,14-9 2867,-17 18-2777,-3 2 1373,-3 3-1373,0 1-149,-2 2 59,-2 2 90,-1 0-90,0 13-3392,-26 15 3392,7 6-109,-10-4 1,-1-1 108,2 1 0,-11 9 0,22-23 0,-20 13 0,14-12 0,-11 7 0,20-16 0,7-4 90,-1-1-180,2-1 307,-2 1-217,2-1 0,1 1 90,4-2-90,-1 0 180,1 1 3212,12-1-3302,-9 0-3482,9 0 3392,0 0-90,5 0 90,6 0 90,1 0-90,26 0 0,-23 9 0,24-6 0,-30 6-90,9-3 180,-4-1-90,-2 4 3392,-7-3-3302,-11-3-90,-1-1 180,3 0 0,2 2-180,-1-1 90,1 0-90,-5-3 0,0 0 0,-2 0-360,-1 0 360,1 0 0,-1 0 0,1 0 0</inkml:trace>
  <inkml:trace contextRef="#ctx0" brushRef="#br0" timeOffset="99031">18067 11828 10779,'19'0'90,"8"-15"298,-24 12-298,36-24-45,-2 1 0,2 0 45,21-6-345,-15 2 0,-3 2 255,-11 10 154,25-15-154,6-6 90,0 0-238,-5 2 238,-23 15-180,0-1 90,20-11 0,-7 7 0,2-1-85,-16 9 1,1 0 84,14-6 0,-4 3 0,-10 6 90,30-15-180,-15 7 90,10-5 382,-18 7-382,-11 6-2169,32-18 2529,-22 13 740,15-10-830,-41 24-180,-3 0-90,-11 7-90,0 0 90,-14 0 0,-10 0 3482,5 0-3482,-19 0-90,23 0 90,-35 0 0,-6 0 0,8 0 0,-2 0 0,31 0-90,-10 0 0,17 0 90,-6 0 0,18 0-90,0 0 180,18 0-180,-14 0 90,27 0 90,-17 0-180,25 0 90,2 0 0,1 0-90,9 0 90,-10 0 0,-3 0 90,-14 0-90,-4 0-90,24 0 270,-24 0-360,16 0 270,-30 0-90,1 0 0,-2 0 0,-1 0-90,-2 0 90,-2 0 0,0 12 0,-14-9 0,-4 35 0,-9-17 0,-2 17 90,10-13-90,-2-8-90,8 1 180,-1-2 0,-6 8-90,-3 3 90,3-5-90,1-1 0,8-14 1079,-4 3-629,-2-5-360,-6-15 180,-10-20-270,12 8 0,-8-19 0,18 29 0,-6-20 0,-4-8 0,6 12-90,-1-6-90,13 25-450,0 2-179,0 2-1260,1 1-4227,-1 3 6296,2-1 0,-2 2 0,2 0 0</inkml:trace>
  <inkml:trace contextRef="#ctx0" brushRef="#br0" timeOffset="109971">18797 13802 6993,'-11'0'360,"2"0"-5931,9 0 5661,0-10 1409,0 8-1499,0-7 950,-6 9-771,3 0-179,-3 0 90,4-5 3302,2 4-3122,0-4 90,0 5-360,0-3 180,0 3-90,0-3-90,0 2 360,0-2-270,0 1 0,0-1 90,0 1 1259,0 2-1259,10-2-1,-8-7-89,8 7-180,-1-7 180,0 2 0,45-22-90,-28 9 90,29-16-3482,-21 17 3392,1-2-184,28-17 274,-23 15-180,9-7 180,-26 17-270,12-9 270,-2 1 0,1 0-767,14-9 722,-13 8 0,-2 2-45,-3 2 0,13-7 0,2-1-908,-12 6 0,0 0 818,8-5-2,4-4 92,-24 15 301,0-1-211,20-10-180,2-3 90,1 1 90,-7 3-90,-17 11 2169,-2 1-2169,12-6 3244,-12 7-3244,13-8 447,-9 6-447,33-23 0,-20 16 0,20-15 90,-30 22-90,23-14 270,7-1-180,-6 2-90,-6 4-90,-31 15-3302,0 1 3482,2-3-439,5-2 349,-4 2 90,3 1-180,-9 2 270,1 2-180,3-4 90,2 1 0,6-6 3129,-6 6-3129,1-3 432,-6 5-522,3-2 360,6-5-360,-6 5 179,3-4-179,-8 6 0,1-3 0,-3 2 0,2-3 0,-5 6 0,1-3 0,-2 4 90,2-1 360,5-3-360,-4 4 0,3-3 90,-5 4 180,-1-1-270,-1 1 0,-1-1 89,0 1-179,0 0 90,0-2-90,-15 3-90,0-1 180,-12 1-3482,3 0 3302,1 0 180,-7 10-180,12-8 90,-2 8 0,13-6 0,1-2 0,-1 2 0,-5 1 3392,1-2-3481,-3 4 89,4-3 0,-1-1 89,2 1-178,0 1-1,4-2 90,3-1-90,2-2 90,13 0-90,4 0 90,20-11 90,-8 8-180,3-8 90,-10 11 0,9-7 90,16-1-3572,16-10 3572,-15 8-90,-4 0 0,-31 7-90,0-1-2179,-3 2 2359,3-2-180,3-1 90,-2 1 90,-2-1 2179,-5 3-2269,-4 0 0,2 1 0,2-1 3392,-4 1-3392,2-1 0,-4 2 90,-1-1-90,0 11 0,-16 0-90,13 10 180,-22-9-90,23 4-90,-14 1 180,2 14-90,3-5 0,-6 3 0,12-16 90,-9 18-90,6-13 0,-6 13 0,9-17 0,-4 3 0,4-2 0,-3 2 0,5-7 89,0-2-89,2-4 90,-2 2 180,1-2 90,0 1-90,1-3 719,1-1-989,0-11 180,0-8-180,-12 3-90,9-7 180,-10 18-90,2-10 0,1 1 180,-18-14-180,13 13 90,-5-7-90,1 8 0,10 7 0,-6-4 0,11 8 0,1 2 0,-3-4 0,-6-3 0,3 0 0,-6-1 0,9 5 0,0 0 0,-10-5 0,12 5 0,-10-4-90,14 7-3187,0 1 0,-1 0 0</inkml:trace>
  <inkml:trace contextRef="#ctx0" brushRef="#br0" timeOffset="114551">17718 15666 5824,'0'-15'0,"0"3"0,0 12-90,0 0 180,12 0-90,-9 0 0,9 0 0,-12 0 0,0 0 0,0-10-3392,0 7 3302,0-7 180,0 10 90,0 0-180,11 0 0,-8 0 0,8 0 0,-11 0-60,0 0 0,0 0 0</inkml:trace>
  <inkml:trace contextRef="#ctx0" brushRef="#br0" timeOffset="116940">17797 15586 6094,'-15'14'0,"-2"-3"0,16-11 0,-5 0 359,6 0-359,11 0 0,-9 0 0,9 0-90,-11 0 90,5 0-180,-4 0-179,18-6 359,-14 4 0,11-5 0,-15 7 449,0 0-449,-1-11 90,0 1-90,0-3 0,0 6 0,0 7 270,0 0-270,-10 0 0,7 0 90,-7 0-180,10 0 90,0 0 0,13-22 0,16-12 0,5-4 0,4-4 0,-12 19 0,-5-4 0,13-15 0,4-3-685,0 0 685,1-1 0,1 1 0,8-2-86,-12 15 1,3-2 130,13-9 0,2 0-627,-9 7 1,0 1 536,3 0 0,-4 3 45,10-4 90,1-1-2843,2 1 2753,-20 12 0,7-4-330,8-1 1,9-4 0,5-2 0,-2 0 329,-1-1 0,0-1 0,1 0 0,0 0 0,2 0 0,2 0 0,-2 0 0,-5 2 0,6-3 0,-5 1 0,-13 5 36,-6-4-81,-16 12 1,4-4 73,8-7 1,6-4 0,-3 2-319,-1 2 0,1-1 289,1 0 0,3-2 0,-6 7 90,13-4 1664,-1 2-1754,-8 6 0,7-3 0,-6 3 0,17-14 466,5 1 0,-7 2-466,-31 14-36,12-15 36,2 1 0,2-2 432,-13 10 1,0 1-433,17-13 0,0 4 0,4 0 90,5 4-2630,2 0 2585,-19 12 0,4-1-579,9-4 1,-1 0 578,-9 4 0,-2 0-166,3-1 1,-5 0 210,-9-1-180,-1 0 659,6-15-614,-2 4 0,2 0 45,17-16 847,-15 15 1,-2 3-848,6 5 0,0 0 3012,3 3-3012,9-3 0,3-1-90,-4 2-158,-1 0 1,-4 3 247,-24 12-163,-1-1 433,13-6-270,-14 6 743,16-7-653,-15 8-90,0 1 90,-4 1-90,-9 6 0,-3 1 1046,-2 2-956,-2 1 467,12-4-467,-8 4 0,8-5-90,-10 5 0,-2 0 0,1-1 90,-2 2-90,1 0 90,-2 0 89,1 0-89,0 0 0,1-2-180,1 2 180,-2-2 0,0 2-90,0-1 180,0 1-90,0-1-630,0 1 1,-2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6:52:30.7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20133 2336 6183,'4'-4'540,"-2"-2"-90,4 2-450,-4 1 0,3 0 0,-5 3 719,1 0-629,13 0 90,-11 9-90,38 1 0,-28 2 0,23-1-90,-21-7 90,2 3 0,16 4 90,36 9-1267,-17-6 1087,-15-3 0,-1 0 90,11 3 89,11 5-89,12 7-90,-13-6 90,-10 1 0,-19-11-90,15 6 180,0-2 0,4 0-135,-7-2 0,5 0 105,19 3 0,9 1 0,-8-3-746,-18-4 0,-2-1 641,32 6 0,-7-2 135,-23-8 712,18 2-802,-11-4 0,2 0-335,-15 0 1,0-1 244,14 0 0,-4 0 0,-1-1 0,21 0 0,-13 0 0,4 0 0,7 0 0,0 0 132,-7 0 0,-3 0-132,-10 0 0,-6 0 90,-7 0-28,31 0 28,-22 1 0,1-2-45,-7-6 0,0 0-45,5 5 0,-5 0 602,-3-12-512,17 14 0,0-8 0,3-1 0,16-1-428,-15 1 0,-3 0 428,-8-6 780,2 10-600,15-9 0,1 0-1491,-3 2 1310,-2 1 1,-4 0 180,-20 3-180,-10 2 816,11-5-906,-8-2 0,10-6 0,-9 5 1429,6-6-1429,-9 8 90,21-12 0,-19 12-90,6-4 0,-22 10 0,-1 2 89,2-3-89,2 1 0,-4 1 0,-2 0 0,-6 4 0,-1 0 0,5-5-5280,-3 0 4200,2 0-89,-6-1-270,0 5 179,0-2 1260,0 0 0,0 1 0,0 0 0</inkml:trace>
  <inkml:trace contextRef="#ctx0" brushRef="#br0" timeOffset="30346">2768 2456 8252,'0'-5'1350,"0"2"-991,0-1-89,0 2 450,0 0-271,11 11-269,3 2-90,6 1 0,1 6-90,-4-11 90,26 20-3302,1-3 3212,10 3 90,-6-3-176,-14-7 86,3 2 0,0 4 90,22 10 0,-8 4 0,3 3-434,-15-13 0,0 0 344,14 14 0,-3-1 0,-3-1 45,-15-12 0,3 2-45,9 9 0,1 1 45,2 0 0,-1-1-301,-2 0 1,-4-2 255,18 11 724,-22-15-634,-3-3-45,2-1 0,1 2 45,10 10-45,-15-14 0,-3-2-45,-5-3 90,-20-16 3383,0-3-2843,0 0 659,0-1-1199,0-1-90,-1 0 0,-1 0-90,0-21 180,-1-6-3469,0-18 3379,0 8 39,0 5-39,0 9-90,3-13 90,0-4 0,0 5 0,0 3 0,-3 19 90,1-11 3174,0 4-3264,0 0 166,-1 7-256,0 11 90,0 0 0,0 1 0,0 13 0,0-9 0,0 23 0,16 12 90,4-10-90,0 18-90,6-27 180,-23 3-135,20 14 0,4 2 135,-10-3-404,7 4 0,0-3 314,-11-16 0,5 9 0,2 8-390,-4-9 390,-1 3 0,-11-23 0,-1 1 602,0-2-512,0 1 0,-1-2 180,0-2 325,-2-3-235,0-1-360,-20-9 90,-10 6-180,-14-12 90,2 13 90,9-4-180,6 6 90,-47 0-1696,25 14 0,0 2 1696,4-8 0,2 0 0,-2 7 0,7 2 0,17-2 0,-4-6-2268,-6 7 2268,13-5 0,-4-2 90,19-7 2178,0-2-2268,0 0 90,-1 0-90,1-12 3392,-2 9-3392,3-9 0,-3-7-90,4-17 180,-3 2-180,4-6 90,0 23 90,19-15-90,8-7 0,-2 6 0,8 1 0,-30 24 0,14-4-989,-8 1-4112,0 3 4201,-1 2-269,-8 5-1800,1 1 2969,1 0 0,0 0 0</inkml:trace>
  <inkml:trace contextRef="#ctx0" brushRef="#br0" timeOffset="32162">7938 5030 6363,'0'-12'720,"0"3"-540,0 9 180,0 0-1,0-5-89,0 3-90,0-2 810,0 4-810,14 0-91,8 0 1,-4 0-90,19 0 90,-14 0 0,32 0-90,-18 10 0,0 2 90,19-7-90,7 27 0,-21-19 0,7 10 225,-7-8 0,1-1-45,17 5-45,-14-8 0,-2-1 225,-3-3-181,28 2 181,1-14 0,2-3-315,-24 2 0,-1-1-955,28-9 0,-4-1 910,-13 3 90,-16-12 0,-2 16 270,15-17-1560,-15 9 0,1 0 1380,16-7-180,-21 9 0,-2-1 90,-1-1-90,6-5 180,6-6-270,-11 8 90,-8 1 0,-14 12 1367,-2 0-1277,4-1 180,5-1 0,-3 0-180,-1 3 3482,-8 3-3123,-3 1-359,-1 1-90,1-1 0,-4 2-2399,0 1 1,0-1-1</inkml:trace>
  <inkml:trace contextRef="#ctx0" brushRef="#br0" timeOffset="50321">1950 9900 6993,'0'-5'1979,"0"-33"-1799,0 20 90,0-28-1,13 29-179,-10 4-90,9 4 90,-12 8 990,0 1-990,17 0 0,-12 0 0,12 0 269,15 11-449,-18-8 180,29 8-90,-24-5-3392,9 1 3482,21 16 0,-12-8-90,12 6 270,-20-8-2538,22 14 2268,-7 0-669,5 18 1,0 3 668,-5-4 758,-10-2 1,-2-2-759,-9-9 0,0 1 90,2 3 269,-10-12-179,-6-10 1999,-9-13-2089,0 0-90,0-13 0,0-13 0,0 7 0,-14-15 0,10 31 3392,-10-18-3392,14 13 270,-9-19-270,1 13-90,-3-4 90,4 13 0,5 3 0,-1 0 0,1 1 90,1 1-90,1 10 0,15 24 0,-11-9 0,10 17 0,-2-23 0,1 21 0,1-15-261,8 33 261,-17-33 0,11 11 0,-11-18 0,1 6 0,2 20 0,-4-15 0,5 17 90,-6-29 180,1 1 360,0-6-451,-3-5 262,2-4-171,-3-3-360,1-12 90,-15 9 0,-15-26 0,8 25 0,-10-17 0,30 20 0,-12-6 90,-1-4-180,1 3 90,-5-7 0,9 11 0,-2-3 0,-7-7 0,6 6 90,-7-9-90,13 9 0,-4-1 0,4 3 0,1-1 0,-7-8-3392,4-3 3392,-4 1 0,6 1 0,3 11 0,2-1 0,-2-2 0,-3-3 0,0 4-90,0-1 3212,4 8-4471,1-1-4408,-1 1 5419,1 0 1,-1 0 0,0 0 0</inkml:trace>
  <inkml:trace contextRef="#ctx0" brushRef="#br0" timeOffset="62540">8022 11896 6453,'0'11'540,"0"-2"-360,0-9 539,0 0-719,0 10 90,0-7-90,0 7 0,0-10 0,0 9 90,10-3-90,-7 4 0,14-3 90,-16-4-90,14 3 180,-8-2-180,3 0 0,-3-2 0,-3-1 90,1 1-90,2-2 0,7 3 0,-7-2 0,6 1 0,-7-2 180,-1 0 0,4 0-180,-2 0 90,3 0-180,-2 0 180,-2 0-90,2 0 0,0 0 180,5-10-90,-4 8-180,0-8 180,-5 10 0,-1 0-90,2 0 0,3-6 0,-1 0 0,3 0 90,-4-1-90,2 5 359,10-9-359,-7 8 0,10-9 0,-15 8 0,6-2 0,-9 3 180,3-1-180,-3 2 90,0 0 270,9-4-270,-8 5 90,7-3-180,-11 4 90,1-1-90,0 0 0,0-1 0,2 1 0,-2-1 0,-1 2-960,1-2 1,0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6:54:13.40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15197 2430 8612,'0'-4'180,"0"1"-180,0 3 90,7 0-90,-5 0 0,5 0 0,1 0 0,4 0 0,21 13 90,-9-9-180,12 24 180,-15-24-180,4 22-1606,14-10 0,4-2 1696,3 10 0,-3-7 0,1-2 90,5 1-90,2 1 135,1-1 0,1 1-45,8 1-252,-15-4 0,-3-2 252,-7-4-1126,31 3 1,4-1 1035,-6-2 44,4 1 1,2-2-45,2-6 0,-10-1-608,-11 1 1,0-2 697,6-14-123,9 12 33,-30-11 1633,20 4-1498,-2 2 0,4-3 45,-9-3 0,0-1 568,7 3 0,-3 0-658,6-8-372,-18 7 372,5-4-1003,-9 3 0,2 0 1003,15-6-859,11-3 859,-29 10 354,-1 3-175,14-5-89,-3 3 90,9-4-90,-20 5 1708,-8 2-1709,-8 2 1151,-1-1-1240,14-8-90,-14 7 0,6-5 3482,-11 7-3392,3-3 0,3-2-90,-5 3 0,-4 2 90,-8 5 0,4-3-90,-4 3 0,3-3 0,-4 4 0,-1-2 0,1 3-1649,-2 0 0,2 0 0</inkml:trace>
  <inkml:trace contextRef="#ctx0" brushRef="#br0" timeOffset="4439">5770 9253 6793,'0'-3'360,"0"1"52,0 2-232,12 0 78,12 0-168,1 0 40,6 11-40,-13-8 29,2 9-29,1-12-3392,27 7 3302,-19-6 0,18 11 0,-28-11 90,-2 7 180,11-4-90,9 1-180,-4-1 90,4-2 0,-17-2 180,13 0 3571,30-13-3211,10-2-540,-7-1 0,-15-1 0,-25 7-90,1-2 0,-3 2 0,-6 4 0,-9 3 0,0 0-90,8-2-270,-6 3 90,5-4-1709,-6 4 180,-6-1 951,4 1 0,-7 1 0,0 1 0</inkml:trace>
  <inkml:trace contextRef="#ctx0" brushRef="#br0" timeOffset="5776">5797 10641 7443,'0'-3'629,"0"0"990,0 2-1439,0 0-180,0-1 0,0-1 90,0 0-90,0 2 180,0 0-180,12 1 0,7 0 0,21 13 0,-11-10 0,5 21 0,-18-21 0,2 18 0,10-3 90,-9 0 270,15 9 90,-5-9-180,15 3-181,-8-7 91,4-3-180,-17-7-90,1-2 630,43 1-450,-35-2-90,31 0 0,-45-1 90,18 0 0,1 0-90,3 0-90,-7-9 180,-16 7-90,8-7 180,16 4-90,-14 4 0,10-3 0,-26 4 0,5 0 90,-2-3 179,8 1-359,-9-1 90,0 0 0,-6 3 90,3-4-180,0-1 90,1 0-90,-3-1-90,-2 0 180,4 0-180,1-4 90,-1 3 0,0-1-270,-5 6-179,-2-2 89,0 3-2339,1-3-989,-2 1 3688,2 1 0,-3 1 0,0 1 0</inkml:trace>
  <inkml:trace contextRef="#ctx0" brushRef="#br0" timeOffset="24074">4568 16428 6723,'-2'-6'1349,"-1"-1"-1079,1 5 0,-3-4-180,2 4 90,-2-2 0,4 4 629,0-3 271,0 2-990,1-1 0,0-1 0,0 3 0,0-2-90,0 1-3303,10-2 3214,-7 1 178,15 0-178,-15 0 89,9 1 89,-11 0-89,24 0 0,-6 1 45,20 6 0,3 0-45,-2-3 0,-3 10 0,-2-1-148,-9-9 148,0 19 90,12-8-90,14 13-2220,13-1 2220,-3-2 0,-13-8 2220,-17-6-2131,11 9-2208,7 14 2119,-3-4 90,-6 3-90,-25-20 90,-5-1 2178,7 3-2088,-8-3-90,1 0 0,-7-5 90,-4-4 4021,1-1-4111,0-11-180,0-7 90,-14-27 0,10 16 0,-11-8 90,4 20-180,-2-10-3302,-9-5 3392,5 1 0,4 3 0,1 4 0,4 5 0,-4-5 0,7 8 0,1 7 3392,1 0-3392,1 3 0,0 1 0,-2-4 0,2 5-89,-1-2 89,1 3-90,1 2 90,0 10 0,0 1 0,17 3 0,-13 3 0,13-15 0,6 26 0,-8-10 0,18 19 0,-8 2 0,-7-11 90,0 3-90,-8-14 0,1 3 0,9 14 0,-6-10 0,4 7 0,-10-18 0,-1 0 0,8 9 0,0 0 0,0 0 0,-4-4 0,-5-10 0,-2 3 0,6 6-3303,-2-2 3303,0 2-89,-3-7 178,-4-5-89,1-1 0,-1-1 90,0 1-90,-1-3 3302,0 0-3302,-14-1 0,10 0 0,-10 0 0,-13 0 0,-1 0 0,-12 0 0,9 0 0,14 0-3392,0 0 3392,-7 0-36,-14 0 36,13 0 0,-8 0 0,12 0 0,11 0 0,-9 0 0,15 0 90,-1 0-180,2 0 180,2 0 3194,-3 0-3284,4 0 54,-3-12-54,2 9 0,1-9 0,-2-15 0,2 15 0,-2-30 0,2 18 0,15-9 0,-11-10 0,20 15 0,-21-7 0,6 20 0,1-24 0,-7 22 0,8-18 0,-9 27 0,2-14 0,-2 4 0,1-2 0,-2 8 0,0 8 0,-1 1-2248,0-2 1168,0 3-420,0 1 0,0 15 0,0 5 0</inkml:trace>
  <inkml:trace contextRef="#ctx0" brushRef="#br0" timeOffset="29956">8492 18481 11400,'-20'-13'90,"5"10"-90,15-19 90,-13 10 90,-9-23-180,-2 18-90,0-9 180,13 22-180,-1-9-3212,-2-13 3302,1 2-7,4-9 7,3 13 0,1 5 0,-2-5 0,-4-5 0,4 5 0,-3-3 0,5 12 3388,2 1-3388,-7-7-79,5 2 79,-3-1 0,3 6 90,3 5-180,-1-1 90,-8-15 0,5 12 0,-5-11 0,8 15 0,-1-4 0,-1 0 0,1 0 0,0 3 0,3 4 0,-3 0 0,4 0 0,-3 0 180,2 1-180,-1 1-90,0 0 90,1 0 90,-1 0-180,1 0 90,-2 0 0,1 0 90,-2 0-180,-1 15 90,-8 4 0,-3 25 0,0-16 0,3 7 0,5-21 0,2 1 0,-1 3 0,0 7 0,2-9 0,0 2 0,4-14 0,1-1 180,0-1-180,0-1 0,0-11 0,0 0 0,0-12 0,0 4-90,10-15 180,-7 5-90,7-17 0,-10 20-90,0-2 180,0 14-90,0-9 90,0 7-3572,0-4 3482,0 5 180,0 5-180,0-3 0,0 6 0,0 1 0,0-3 0,0 6 0,0-3-90,0 5 180,16-1 3302,-13 0-3482,13-1 180,-16 1-180,14 0 90,-3 1 90,27 0-90,-20 0 0,12 0 0,-16 12 0,8-9 0,10 17 0,0-12 0,2 8 0,-16-8 0,-6-1 0,-2-2-3392,-4-2 3392,4 1 90,-2 0-180,-4-3 90,1 1 0,-5-2 90,0 0-90,0 3 3482,0-2-3572,-13 6 180,10-4-180,-11 4 180,14-5-180,-10 2 90,-10 3 0,2-3 0,-4 3 0,13-4 90,-1 4-180,-10 6-3302,2 3 3392,-3 2 0,7-2 0,0-2 0,6-2 0,-17 15 0,16-14 0,-17 16 0,18-18 0,-7 3 0,5-3 3392,2-3-3392,-4 6 0,6-5 90,-1 0-90,5-5 0,0-2-90,0 0 90,-1 1 0,0-1 0,2 0 90,1-2-180,0 3 270,0 4-180,0 1 180,0 0-270,0 8 90,0-2 0,0 5 90,0-3-90,0-10-90,-10-1 90,7-5 0,-7 0-720,10 0-5036,0 0 5756,0-15 0,0 11 0,0-11 0</inkml:trace>
  <inkml:trace contextRef="#ctx0" brushRef="#br0" timeOffset="32173">11550 3545 9152,'-24'-3'719,"-16"25"-6289,10-16 5570,-7 18 0,-4 4 1589,-19-4-1544,4 4 0,-1 1 0,21-12 0,2-1 254,-8 3 0,2-1-299,-7 3 90,2 0-135,-1-2 0,-2 0 135,-11 4-90,-8 3 0,1 0-90,12-7-40,13-4 1,2 0 218,5-2 162,3 1-251,-17 7-165,9-2 255,-5 2 3176,15-7-3356,11-5-2823,2-1 2913,-7 1 90,2-1-180,-4 0 352,0-4-262,10-2 0,0-1 0,9-1 90,4 0-180,-1-10 90,3 7 90,0-7-180,0 0 0,13-10 180,1-7-180,3 3 3482,1 6-3392,-16 11 0,15-1 90,2-2-180,-5 5 180,3-2-180,-17 6 0,0 1 90,-16 13 0,12-10 90,-29 30-90,9-13-1226,-5 14 1226,-1-9 0,12-5 0,-10 6 0,-11 13 90,-9 5-180,8-8 90,10-10 90,18-16 1226,2-1-1316,3-3-90,2-1 0,3-4 0,2-1 180,0-8-90,0 6-90,0-7 180,12 9-180,-9 0 180,39-7-90,-27 5 0,24-6 0,-23 8 0,18 0-90,-12 0 90,25 11 0,-28-8 0,8 8 90,-14-11-90,-2 9 0,21 3 90,-16-1-90,21 5 0,-26-14 0,3 4 90,-6-3 0,-2-2 450,-1 2-361,-4-3 451,-1 0-450,0-12-270,0 9 180,-15-23-90,11 22 90,-12-23-90,4 9 0,0-29-3482,-13 3 3482,13 0 0,1 14 90,8 15-180,1 2 90,0-9-1259,2 2 449,-1 1-89,1 7-91,0 9 3483,0 1-2703,0 1 0,0 0 0</inkml:trace>
  <inkml:trace contextRef="#ctx0" brushRef="#br0" timeOffset="74044">20040 12527 6363,'-17'0'450,"4"0"-270,0 0-90,9 0 270,-17 11 269,5-1-539,2 3 0,-2-1 180,8-11 0,3 5 90,-11-4-270,6 1-90,-7 0 0,4-2 180,-15 1 0,-15-1-180,7 1 0,-3 0 89,21-2-178,1 2 89,-23 0 0,1 1 0,-9-1 0,10 3 0,0-2 0,-1 3-90,-2 0 90,13-1-90,11-3-90,11 1-90,1-2-630,1 0-989,1 2 1440,1-2 449,1 1 0,1-2 0</inkml:trace>
  <inkml:trace contextRef="#ctx0" brushRef="#br0" timeOffset="74595">19578 12460 7713,'0'-3'809,"0"1"-89,0 2-540,0 12 0,0-8-1,0 19 1,0-8 180,-14 41-360,7-23 90,-12 30 0,7-24 270,2 8-270,3-13 0,2-8-90,4-21 0,-1 0 0,1-3 0,0 1-1679,0-2 0,1-1 0</inkml:trace>
  <inkml:trace contextRef="#ctx0" brushRef="#br0" timeOffset="77834">28758 13807 11041,'0'-14'359,"0"2"-179,25 12-90,-3 0-90,15 0 0,-9 0 0,-9 0 90,18 0 0,3 0 90,-4 0 0,9 0 0,-2 0 90,-12 0 180,5 9 359,-10-7-449,-11 6 0,-6-8-91,-7 0 91,1 0-6656,-2 0 6296,-11 0 0,7 0 0,-7 0 0</inkml:trace>
  <inkml:trace contextRef="#ctx0" brushRef="#br0" timeOffset="94050">28608 3806 7533,'0'-10'2878,"0"5"-2698,0-4 90,0 5 449,0-4-719,0 2-3482,0-1 3303,0 5 268,0 2-89,0 14-89,0 0 178,0 34 1,0-20-180,0 13 90,0-20 3392,0-1-3302,0 16-90,15-5 90,1 1-90,2-14 0,3-13 0,-19-2 0,26-1-180,2-20 180,5-5 0,2 0 0,-16-17 0,1 23-89,6-27-3303,2 4 3392,-7 7 0,-1 3-180,-15 18 180,-2 5 0,-1 2 0,-2 3-90,-1 2 270,4 19-270,3-1 180,13 36-90,-7-32 3482,5 21-3123,-12-40 1,7 19-360,-7-19 90,8-12-180,-1-11 0,10-49 90,-5 33 0,0-20-90,-12 38 0,3-18-539,-3 13-1710,2-13 1619,-5 25-89,-1 3-1,-2 7 810,0 1 0,-1 0 0</inkml:trace>
  <inkml:trace contextRef="#ctx0" brushRef="#br0" timeOffset="94447">29535 4041 8342,'-16'-3'900,"12"-2"-810,-13 4-90,17-1-2069,0 2 2069,0-3 0,0 2 0,0-2 0</inkml:trace>
  <inkml:trace contextRef="#ctx0" brushRef="#br0" timeOffset="94981">30355 3502 7083,'0'-6'809,"0"-1"-6289,0 3 5660,0-2-898,0 1 898,-13 2 1078,9 0-1079,-9 3 1,3-1 450,-24 1 1728,-8 14-1368,-22 2 1435,29 13-2335,2-14 359,24 11-89,-3 12-3102,5 25 2742,0-8 0,5-1 90,2-18-90,13 11 90,-9 11-90,9-11 0,-13-10 0,0-20 767,0-2-1397,0 13 90,0-17-89,0 9-2250,0-18 2579,0-1 1,0-1-1</inkml:trace>
  <inkml:trace contextRef="#ctx0" brushRef="#br0" timeOffset="95278">30423 3855 7623,'-17'-13'1349,"12"6"-3054,-27-2 1795,28 6 650,-22 2-650,4 0 204,-36 1-249,15 5 0,-1 1-45,5-4 0,0-1-176,-3 4 1,2 1 265,-6 3-180,4-7-2539,3 7 1640,-8-3-1696,8-5 2685,6 6 0,15-7 0,15 0 0</inkml:trace>
  <inkml:trace contextRef="#ctx0" brushRef="#br0" timeOffset="132572">31422 11364 9781,'0'-7'2519,"0"0"-2429,0 2-90,0 0 90,0 5 1169,0-1-1169,14 0 180,0 1-3572,3 0 3392,16 0-90,-18 0 0,27 0 0,4 0 0,18-11-90,-14 8-454,-4-8 274,-31 11 1323,-4 0-3932,-4-6 1890,-3 4 269,-4-4 1,0 6 719,0 0 0,0 0 0</inkml:trace>
  <inkml:trace contextRef="#ctx0" brushRef="#br0" timeOffset="133207">32127 10953 13559,'0'14'720,"10"11"-91,0 20-539,2-9 90,-1 32 90,-11-11-90,2-15 0,-1 0-180,-1 22-789,0-1 879,0-40 302,0 10-122,0 0-180,0-8-90,0-6 0,0-19-1709,0 0 0,0 0 0</inkml:trace>
  <inkml:trace contextRef="#ctx0" brushRef="#br0" timeOffset="235048">8350 16430 8252,'-14'26'630,"-7"8"-630,3-15 0,-6 5 90,22-12-90,-12 2 360,-7 41-270,6-27 179,-10 40-89,16-34-3122,-1 27 3122,3-22-180,2 12 90,3-28-90,-1 1 0,1 1 180,-5 14 0,-1 3-90,4-4-90,-5 6 0,2-1 270,5-7-1,-1 18-179,3-16 3302,0 4-3392,0-26-3212,0 42 3122,0-31-2088,0 32 2178,0-33 0,0-6 90,0 5-90,0 5 90,0-6 90,0 16-180,14-19 2358,-11 1-2358,10-12 3482,-3 0-3302,21 16-180,-10-16 90,13 12-90,-24-19 0,3 2 90,1-1-90,-2 0 0,-1-1 0,-8-3 0,-1 1-90,1-1-4947,-2 0 4047,0 0 142,1 0 0,3 0 0,1 0 0</inkml:trace>
  <inkml:trace contextRef="#ctx0" brushRef="#br0" timeOffset="236221">12913 16409 6993,'-3'-4'720,"0"1"1888,3-3-2158,-3 4-90,2-4-91,-1 5 451,0 0-360,1 0 449,0 0-719,1 14-90,0-10 180,0 20-3212,12 19 3032,-9-11 90,20 22 0,-11-17 90,9 7 180,-2 13-180,1 2-91,-6-12 91,1-4-90,-6-11 90,0-2 360,4 45-360,-6-19-251,-2-16 1,-1-1 160,-2 7 0,-1-13 3548,-1 23-3548,1 2-360,-1-1 270,0-10 0,0-24 0,0-2 0,-15 6 332,1 10-332,-4-13 0,8 5-90,10-24 193,-6 2-733,2-2-899,-6 0 809,6-2-89,1-1-1470,3-1 0,0 0 1</inkml:trace>
  <inkml:trace contextRef="#ctx0" brushRef="#br0" timeOffset="236658">13513 17021 12300,'0'-6'720,"0"1"-2999,0 5 0,0 0 0</inkml:trace>
  <inkml:trace contextRef="#ctx0" brushRef="#br0" timeOffset="237415">14418 16260 7803,'0'-7'989,"0"0"-629,0 0-90,0-2-90,0 1 1798,-12-23-1618,9 17 0,-10-18-180,13 23 0,0-2 90,0 0-180,-7 1-180,-1 3 90,-1 3 90,-1 4 539,-9 13 361,-8 15-810,3 4-3033,1 24 3033,17-29 128,1 33-218,3-33 0,2 18 0,0-18 90,0 1-2162,0 16 2162,17-8 277,-15 2 1,0 0-368,26 4-337,-26 21 337,9-30-1697,-4 0 1697,0 24 1058,6 6-1148,-7-8 1206,-2-9-1206,-3-33 164,0 2-434,-1-8 2719,1 2-2719,-1-9-8141,0 0 7781,0-13 698,-12 9 1,9-19 0,-9 12 0</inkml:trace>
  <inkml:trace contextRef="#ctx0" brushRef="#br0" timeOffset="238166">14057 16832 6903,'0'-15'900,"12"3"-91,-10 3-539,10 7-90,-12-6 0,0 8 180,0 0 989,8-4-810,-6 3-359,5-3 0,-7 2-90,0 0 0,0-1 90,0 1 90,0-2 0,0 1-180,0-1 0,13 2 90,0-4 539,50-6-449,-22 1-270,17-1 0,-32 7 90,-15 5-90,0-1 0,25-4 90,-17 2-90,19-2 0,-24 3 90,8-3-90,-9 2 0,2 0 0,-11 2-2339,-4 1 0,0 0 1</inkml:trace>
  <inkml:trace contextRef="#ctx0" brushRef="#br0" timeOffset="239832">16005 17382 8522,'0'-3'1709,"0"-1"-1529,0 2 989,0 0-809,0 0 360,16-5-270,-1 0-1,18-5-89,10-6-270,-17 8-90,9-3 0,-18 7 0,4 0-270,29-1 90,-22 3-269,16 0-721,-32 2-1708,-3-5 2068,-5 1 181,-4-4 89,0 2 540,-15-8 0,11 5 0,-12-6 0</inkml:trace>
  <inkml:trace contextRef="#ctx0" brushRef="#br0" timeOffset="240198">15925 17130 0,'-32'-5'0,"17"3"3401,-13-4-3131,24 3-807,-1 0 716,3 1 2878,2 1-2428,35 1-539,-26-1 2269,43 1-2179,-30 0-2449,9 0 2179,7 0 2292,8-11-2292,-9 8 90,6-9-270,-23 1-180,-3 8-5577,4-14 6027,-11 15 0,2-4 0,-12 6 0</inkml:trace>
  <inkml:trace contextRef="#ctx0" brushRef="#br0" timeOffset="241153">16950 16959 7173,'-3'-16'1619,"2"9"-1349,0-7-180,1 12 270,0 0 989,13 2-1169,-10 17-90,24 3-90,-1 32 90,18 6-180,-9-9 90,-2-2 90,-18-27-90,-2-1 90,3 0-1,3-6-89,-2-3 0,1-6-89,-5-20 178,24-33 91,-4-17-45,-12 33 0,-1 1 45,4-19 0,-14 29-90,-3 2 0,5-5 0,-7 14 90,2-3-180,-7 30 90,0 4-90,15 31 90,-11 3 90,22-7 89,-23-7 1,8-26 540,-3 0-810,-1-8-3392,12-15 3392,1-12-775,18-34 775,-11 17 0,7-11 90,-17 24-180,-1 2 90,10-14-360,-1 3 0,-3 0-179,-6 12 89,-10 13-1079,2-1-630,-3 3 2918,2-1-1478,-3 4 1008,-2 2 1,1 2 0,-2 0 0</inkml:trace>
  <inkml:trace contextRef="#ctx0" brushRef="#br0" timeOffset="242683">18348 16518 6993,'10'-9'1349,"-5"1"-5930,2-6 5301,-6 4 1199,0-5-1829,-1 5 978,0-2-888,0 4-90,0 1-90,-14-5 3393,10 4-3483,-20-2 359,21 6-269,-18 2 0,18 2 180,-30 12-90,26-9 90,-18 9-90,19 1 450,-2 20-3752,3-3 3572,0 25-91,5-26-2087,-1 41 2088,1-12-849,0 1 0,0 1 669,0 6-214,0-22 0,0-2 34,0-8 1530,0 28-1440,0-24 0,0 7 0,0-2 0,0-12 0,0 21-360,-7-23-90,5-17 2018,-5 8-2107,7-20-3329,0 0 2608,-6-16 1387,5 12-667,-6-27 1,5 27 539,-1-22 0,1 23 0,1-8 0</inkml:trace>
  <inkml:trace contextRef="#ctx0" brushRef="#br0" timeOffset="243050">18063 16943 6993,'11'-7'1259,"4"0"-269,-10 4-271,5 1-719,-2 1 180,0 1-90,-1 0-90,2 0 90,31 0-180,-18 0-90,26 0-269,-29 0-5912,14 0 6361,-14 0 0,8 0 0,-18 0 0</inkml:trace>
  <inkml:trace contextRef="#ctx0" brushRef="#br0" timeOffset="246083">17860 17291 6723,'4'0'270,"-1"0"-180,-2 0 1079,0 0-5240,-1-10 4071,1 7 1039,-1-14-1129,0 15 180,0-11-90,0 9 0,0-5-90,0 4 0,0-5-270,0 5-269,0-3-91,11 5-89,-8 2 809,8 0 0,-11 0 0,0 1 0</inkml:trace>
  <inkml:trace contextRef="#ctx0" brushRef="#br0" timeOffset="246766">18710 17125 9242,'56'-10'1439,"-16"4"-1349,23-8-90,-18 7-2081,-3 2 0,0 0 1991,5-1 90,24-1 860,-54 5-1040,-1 2-540,0 0-899,-2 0 1080,-2 0-91,-3 0 3392,-5 0-3391,0 0 629,0 0 0,0 0 0,0 0 0</inkml:trace>
  <inkml:trace contextRef="#ctx0" brushRef="#br0" timeOffset="247150">18985 16900 10231,'17'0'1979,"7"15"-1889,-13-1-90,2 3 90,-5 11-90,-4-14 180,-3 28-270,3 27 90,-4-19-742,0 20 652,0-39-3026,0-3 2396,-14 10-3433,11 1 3074,-10-8-1,13-7 1080,0-18 0,0-3 0,0-2 0</inkml:trace>
  <inkml:trace contextRef="#ctx0" brushRef="#br0" timeOffset="247884">19675 16717 7982,'0'-8'540,"0"1"719,0 2-989,0 3-180,0 0-90,0 23 90,-13 15 0,10 37-180,-9-21-148,12 2 148,0-37-180,15-5 180,41-20 90,-14 9 0,-7-17 0,-2 0-90,-4 11 180,0-37 360,3 5 0,0-2-180,-3-10-136,-1 8 1,-4 5-45,-18 22 180,-1 3 1079,-2 2-751,0 5-58,-3 21-180,-14 12-90,10 12 89,-17-1 1,0 1-691,15 7 421,-14-8 0,2 0 0,15 7 89,-14 21 1,-4 8-45,12-11 0,0 2-553,-2-16 1,-1 2 0,1-3 462,3 4 0,-1-7-2823,-15 13 2868,-1-16-1714,-13 12 1534,12-29-90,0-9-89,10-9-1,0-4 415,-1-2-685,0-1 1639,-10-2-3707,-13-18 1259,7 14-91,-6-26 91,20 27 2197,-1-25 0,3 25 0,0-13 0</inkml:trace>
  <inkml:trace contextRef="#ctx0" brushRef="#br0" timeOffset="248305">20543 16146 7713,'6'-6'1169,"-1"1"-629,-4 4 269,1 1 540,-2 14-1169,0 7-180,0 8 270,-17 18-270,13-15 0,-23 30 0,-3 3-270,13-11-90,-20 4-89,30-32-91,-9-4-1979,4 4 631,6-13 1888,-1 2 0,4-13 0,1-2 0</inkml:trace>
  <inkml:trace contextRef="#ctx0" brushRef="#br0" timeOffset="248655">20313 16211 7533,'15'-5'539,"-11"1"991,31-1-1351,-29 3 1,22 17 180,-3 13-270,-7-5 90,19 29-180,-26-38 90,7 24-180,-12-21 90,0 1 0,-1-1 90,1 6-1080,3 12 721,-1-11-1,0 3-1979,-1-17 1440,-4-6 809,1 1 0,-4-5 0,0 0 0</inkml:trace>
  <inkml:trace contextRef="#ctx0" brushRef="#br0" timeOffset="248983">20305 16434 6993,'45'-32'2249,"-21"4"-1979,10 19 89,-20 1-3711,17-4 3352,-5 6 108,0-2-198,3 7-1709,5-2 1170,-8 2-91,4-2 720,-8 3 0,-10-1 0,7 0 0</inkml:trace>
  <inkml:trace contextRef="#ctx0" brushRef="#br0" timeOffset="250125">20787 17021 8432,'0'25'1080,"0"-10"-721,0 1 1,0-14 360,0 5-271,-10-7-449,8 0 90,-8 0-180,10-11 90,0 9-179,0-10-1800,0 4-1259,0 6 3238,0-7 0,0 9 0,0 0 0</inkml:trace>
  <inkml:trace contextRef="#ctx0" brushRef="#br0" timeOffset="250866">21633 16363 6633,'0'-8'720,"0"1"899,0-5-1439,0 7-180,0-3 180,0 8-3482,0 0 3841,-15 0 1,-1 0-540,-2 0 180,-5 0-90,13 14 360,-18-1-1,5 29-359,1-19 3482,8 12-3482,10-17 0,2 4 315,0 27 0,2 6-837,-2-1 477,2 5 0,-1 1 135,1 9-180,-7-24 0,-3 3 0,2-1 0,0 0-1020,-2-1 0,-1-4 1020,-9 14 90,13 1-90,-7-10-90,5-1 731,2-18-821,4-22 90,1 0-4047,1-4 5337,1-1-3179,-1-14 1131,1-1 0,0-2 0,0 5 0</inkml:trace>
  <inkml:trace contextRef="#ctx0" brushRef="#br0" timeOffset="251267">21488 16918 7803,'0'-6'0,"0"3"89,0 0 2340,0 3-2429,-14 0-90,-1 0 180,-18 0-90,9 9 0,-2-7-1889,-26 13 1170,31-13 89,-23 3-90,39-5 720,1 0 0,1 0 0,-1 0 0</inkml:trace>
  <inkml:trace contextRef="#ctx0" brushRef="#br0" timeOffset="251683">21667 17082 6903,'0'5'1529,"0"0"-270,0-2-1169,0-1-449,0 0-991,9-2 631,-7 0-1,7 0-89,-9 0 809,4 0 0,-3 0 0,4 0 0</inkml:trace>
  <inkml:trace contextRef="#ctx0" brushRef="#br0" timeOffset="252272">22487 16335 4577,'-14'-12'1079,"10"6"111,-23-4-1010,24 8 814,-29 1-365,11 0-449,-7 1 368,5 15-279,12-11 496,0 10 45,-14 27-271,13-8-269,-8 22 0,17-20 90,3 0 179,0 10-314,0-5 0,0 4-135,0-3 0,0 0-362,0 2 1,0-1 361,0 23-1711,0-15 0,0 0 1711,0 20-90,1-20 0,-2-4 0,-9 0 0,7-11 0,-7-4-1529,5-5 1202,1-10-482,-2-11 3031,2-5-4380,1 0 1168,-1 0 990,-4-14 0,2 10 0,-2-10 0</inkml:trace>
  <inkml:trace contextRef="#ctx0" brushRef="#br0" timeOffset="252702">22135 16910 6813,'21'-14'1889,"-9"8"-1529,15-9 809,-4 5-449,-8 2-271,9-3-449,-14 7 0,1-1 90,-6 2-90,2 0 90,8-2-90,14-4-180,-6 1-269,7-1-271,-17 5-89,-2 0-2250,4-1 3059,-7 2 0,2 0 0,-7 3 0</inkml:trace>
  <inkml:trace contextRef="#ctx0" brushRef="#br0" timeOffset="256768">21120 17766 0,'16'0'960,"-4"-12"1751,-1 9-1901,2-17 1408,5 17-1858,-7-5 500,-5 8-141,-6 0 3213,12 0-3842,5 0-90,-1 0 90,17 13-90,-16-10 90,47 30-90,-29-21 0,0 0 0,0 3 0,2 1-1696,21 5 0,1-3 1741,-18-8 0,2 0-802,15 0 1,8 1 0,-5-2 846,-9-1 0,-2-2-553,23 1 1,-5-2 642,-11-3 134,-11 0 1,3-2 135,-8 1 0,1-1-405,1 1 0,-2-1 1711,14 0-1756,-35 0 2636,-1 0-2636,12-34 0,1-8 90,-3 12 452,3-15 0,-2 2-452,-15 21-463,-2 2 373,0 0-2743,-6 7 2743,1-1 90,-7 10 90,0 0 373,0 3-4331,-1 0 2609,-11 1-1349,8 0 2020,-17 11 1,7-8 0,-10 9 0</inkml:trace>
  <inkml:trace contextRef="#ctx0" brushRef="#br0" timeOffset="257847">21970 18192 7892,'-5'0'2339,"-1"0"-1080,-3 0-1259,4 0 0,-3 0 0,8 0 0,0 0 180,13 0-180,-10 14 90,21 6-180,-11 13 90,15-3-2772,4 4 2772,-2-14 0,2-1 0,-7-1 0,1-12 0,8 15 990,5-4-451,-14 3-449,-3-3 0,-22 2 180,-29 23-270,22-10 2862,-39 20-2862,23-20 0,0-1 90,-17 6-610,11-6 0,3-1 520,2-6-419,-5 2 0,-2 1-390,-7 5-46,1-2 1,1-1-3733,2-7 4587,10-6 0,14-11 0,10-5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2T17:00:06.84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23088 9373 7982,'2'-14'1170,"0"3"-720,-2 1 449,0-9-629,0 2 90,0-5-180,0 11 179,0-12-89,-15-1 0,11-19-180,-25 15 0,26-5-180,-22 13 180,-9-23-90,-11 6 0,-5-1-45,12 7 0,-1 0-457,-17-10 1,-1 4 456,23 18 0,1 1-1470,-2-2 0,-3-1 1515,-17-7 0,-8-4 0,12 6 0,-6-2 0,-1-2 0,4 3-706,-1 0 1,4 1 0,-4-1 750,0 0 0,-4-2 0,1 0 0,8 4-90,-1-1 0,4 3 45,-1-2 0,-9-4-15,8 4 0,-12-7 0,-5-4 0,-2 0 0,4 2 0,8 4-298,-6-2 0,8 3 1,-8-3 297,5 2 0,-8-5 0,-5-2 0,2 1 0,6 3 0,10 6 725,-9-4 0,4 3-710,5 3 0,-3-2 0,-6 1 18,9 4 0,-6 0 0,-2 0 0,2 0 0,3 2-78,-14-7 0,3 1 1,-2 0 81,2 3 0,-3-1 1,1 1-1,7 3-22,8 4 0,5 2 0,2 0-802,-8-2 0,0-1 802,1 1 0,-3-2 0,1 1 0,-15-7 0,3 0 0,10 5 0,3-1-208,-1-1 1,5 2 27,5-1 1490,7 4-1310,3 0-360,-21-5 270,30 12 1958,-14-6-2137,36 15 3197,2 0-3198,2 0 360,18 0 1310,-13 0-1400,29 0-180,-17 0 360,35 0-1921,5 0 0,3 0 1741,-19 0 0,1 0 0,21-5 0,4-2-1135,0 2 1,-4-1 955,8-7 150,-18 7 1,8 1-1,-9 1 29,8-1 0,-19 0 0,-1 0 180,4 0-360,-26 2 360,0 2 1866,-13 1-2046,-5 0 3329,-17 0-3329,-46 0 0,13 0-395,10-1 0,0 2 395,0 8 0,1-8 0,-3 0 45,-4 7 0,-1-1-409,-1-6 0,1-1 364,2 3 0,5 0 0,-3 0 0,4-1 0,-1 0 0,-21 5-90,-9-2 1094,26 0-1004,9 0-90,-6 1 90,5-2 0,8 1 795,15-3-885,1 1 90,-18 5 0,17-3-90,-19 6 180,16-5-3482,3-2 3392,-2 2 0,9-5 0,1 2 0,2-1 0,2-1-90,0 0-90,0 3 3752,1-2-3752,0 4 360,0-4-270,14 6-3212,1 1 3122,2 2 270,4 1-90,-19-3 0,16 0 0,11 23 180,8 3-180,4 5 2700,-3 4-2880,-18-23 360,1 7-3433,7 9 3433,-7-6-2295,8 6 1935,-7-8-198,-10-14 378,2 2 282,-7-8-102,1 2 1887,-2-1-2067,0-2 3092,-4-3-3092,0-4 997,-2 0-278,2 0-719,-2-11 0,0 8 0,0-20 180,0 19-360,0-15 180,0 17-3212,0-23 3212,0 8-180,0-11 180,0 8 0,13-3 0,2-11 180,37-12-360,-21 8-257,18 2 437,-24 17-2123,-2-1 2123,14-5 1446,20-18-1446,-14 13-469,13-10 469,-32 25 365,11-11-365,2 1 0,-9 3 2833,-4 4-2833,-20 13 1012,3 2-1192,-5-1-2536,1 2 947,-3-1 0,0 2 0</inkml:trace>
  <inkml:trace contextRef="#ctx0" brushRef="#br0" timeOffset="8035">11497 13260 6543,'0'-6'360,"0"0"-270,0 1 0,0 3 90,0-1 0,0 18-3482,0 1 3482,0 22-1,0-10-152,14 6 153,-10-8 90,27 32-135,-13-19 0,-1 1-418,-1-1 1,1 0 327,5 4 0,-2-3 3081,1 10-2901,4 9 0,5 4-135,-7-17 0,1 1-471,2 3 1,3 4 0,-2-5 425,-1-7 0,1-3-45,11 10 0,1-2-82,-4-9 0,3 1 82,10 6 0,5 5 0,-4-5-953,-1 0 0,-2-3 953,-2-3 0,1 1 0,-5-5 0,14 15 0,0-1 0,-18-16 0,4 3 0,-3-4 0,3 2 0,-2-2 157,4 3 0,0-1-112,10 8 0,-5-6 64,-15-13-19,2 2 449,-7-6 3161,-3-1-3700,-12-11 0,-7-4 0,-5-3 972,0-14-972,0-32-929,0 6 929,0-22 90,0 27-180,-16 0 0,-2-27 180,-2 23-315,0-2 0,1 0 225,6 7 0,-21-16 0,22 27-90,-7-4 90,-1-1 0,6 8 619,-2 4-529,14 14-180,-1 1 90,1 1 580,2 0-580,-2 16 0,2-12 0,0 26-90,0-27 180,0 39 0,33 9-180,-25 0 135,14-21 0,3 0 45,-5 12-180,17 4 135,-6-2 0,-1 1-45,8 10-549,-11-19 1,-3-2 458,-3-3 180,11 9-45,-3 0 0,1 0-135,10 10 135,-8-8 0,-2-2-135,-2-4 90,-3-7 90,-2 4 180,-14-21 0,-2 1 916,-4-8-1006,-3-4-90,0 0-90,-18-1-90,-1-13 90,-32-5-1696,15 1 0,0-1 1606,-17-9 90,-14 6 90,37 10-90,-15 8 0,-5-1-2358,-12 1 2358,15 3 90,6 0-180,16 0 90,-5 0 2358,2 11-2448,-9-9 90,16 9 0,3-11 0,15 0 3842,2 0-3932,0-14-3302,1-24 3392,0 4 0,0-14-31,0 23 31,0 2-360,0-11 180,0 17-540,0-7 271,0 20 3195,0 2-4455,0 1-672,14 1 2381,-10 0 0,26 0 0,-11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Dr. Kevin Guidry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0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1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8.xml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2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16.xml"/><Relationship Id="rId10" Type="http://schemas.openxmlformats.org/officeDocument/2006/relationships/image" Target="../media/image26.png"/><Relationship Id="rId4" Type="http://schemas.openxmlformats.org/officeDocument/2006/relationships/tags" Target="../tags/tag15.xml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4.png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33.png"/><Relationship Id="rId19" Type="http://schemas.openxmlformats.org/officeDocument/2006/relationships/customXml" Target="../ink/ink9.xml"/><Relationship Id="rId4" Type="http://schemas.openxmlformats.org/officeDocument/2006/relationships/image" Target="../media/image30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9.xml"/><Relationship Id="rId21" Type="http://schemas.openxmlformats.org/officeDocument/2006/relationships/customXml" Target="../ink/ink10.xml"/><Relationship Id="rId7" Type="http://schemas.openxmlformats.org/officeDocument/2006/relationships/tags" Target="../tags/tag23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18.xml"/><Relationship Id="rId16" Type="http://schemas.openxmlformats.org/officeDocument/2006/relationships/image" Target="../media/image44.png"/><Relationship Id="rId20" Type="http://schemas.openxmlformats.org/officeDocument/2006/relationships/image" Target="../media/image18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39.png"/><Relationship Id="rId5" Type="http://schemas.openxmlformats.org/officeDocument/2006/relationships/tags" Target="../tags/tag21.xml"/><Relationship Id="rId15" Type="http://schemas.openxmlformats.org/officeDocument/2006/relationships/image" Target="../media/image4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7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42.png"/><Relationship Id="rId22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" Type="http://schemas.openxmlformats.org/officeDocument/2006/relationships/tags" Target="../tags/tag27.xml"/><Relationship Id="rId16" Type="http://schemas.openxmlformats.org/officeDocument/2006/relationships/customXml" Target="../ink/ink11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51.png"/><Relationship Id="rId5" Type="http://schemas.openxmlformats.org/officeDocument/2006/relationships/tags" Target="../tags/tag30.xml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4" Type="http://schemas.openxmlformats.org/officeDocument/2006/relationships/tags" Target="../tags/tag29.xml"/><Relationship Id="rId9" Type="http://schemas.openxmlformats.org/officeDocument/2006/relationships/image" Target="../media/image49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tags" Target="../tags/tag35.xml"/><Relationship Id="rId7" Type="http://schemas.openxmlformats.org/officeDocument/2006/relationships/image" Target="../media/image5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62.png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14.xml"/><Relationship Id="rId3" Type="http://schemas.openxmlformats.org/officeDocument/2006/relationships/tags" Target="../tags/tag39.xml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7.png"/><Relationship Id="rId5" Type="http://schemas.openxmlformats.org/officeDocument/2006/relationships/tags" Target="../tags/tag41.xml"/><Relationship Id="rId10" Type="http://schemas.openxmlformats.org/officeDocument/2006/relationships/image" Target="../media/image66.png"/><Relationship Id="rId4" Type="http://schemas.openxmlformats.org/officeDocument/2006/relationships/tags" Target="../tags/tag40.xml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15.xml"/><Relationship Id="rId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customXml" Target="../ink/ink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oleObject" Target="../embeddings/oleObject14.bin"/><Relationship Id="rId7" Type="http://schemas.openxmlformats.org/officeDocument/2006/relationships/customXml" Target="../ink/ink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44.xml"/><Relationship Id="rId21" Type="http://schemas.openxmlformats.org/officeDocument/2006/relationships/customXml" Target="../ink/ink18.xml"/><Relationship Id="rId7" Type="http://schemas.openxmlformats.org/officeDocument/2006/relationships/tags" Target="../tags/tag48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43.xml"/><Relationship Id="rId16" Type="http://schemas.openxmlformats.org/officeDocument/2006/relationships/image" Target="../media/image44.png"/><Relationship Id="rId20" Type="http://schemas.openxmlformats.org/officeDocument/2006/relationships/image" Target="../media/image80.emf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39.png"/><Relationship Id="rId5" Type="http://schemas.openxmlformats.org/officeDocument/2006/relationships/tags" Target="../tags/tag46.xml"/><Relationship Id="rId15" Type="http://schemas.openxmlformats.org/officeDocument/2006/relationships/image" Target="../media/image4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7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42.png"/><Relationship Id="rId22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10" Type="http://schemas.openxmlformats.org/officeDocument/2006/relationships/image" Target="NULL"/><Relationship Id="rId4" Type="http://schemas.openxmlformats.org/officeDocument/2006/relationships/image" Target="../media/image89.emf"/><Relationship Id="rId9" Type="http://schemas.openxmlformats.org/officeDocument/2006/relationships/customXml" Target="../ink/ink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iff"/><Relationship Id="rId5" Type="http://schemas.openxmlformats.org/officeDocument/2006/relationships/image" Target="NULL"/><Relationship Id="rId4" Type="http://schemas.openxmlformats.org/officeDocument/2006/relationships/customXml" Target="../ink/ink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2.emf"/><Relationship Id="rId7" Type="http://schemas.openxmlformats.org/officeDocument/2006/relationships/image" Target="../media/image105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85.png"/><Relationship Id="rId9" Type="http://schemas.openxmlformats.org/officeDocument/2006/relationships/image" Target="../media/image10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image" Target="../media/image10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hyperlink" Target="https://www.youtube.com/watch?v=uJryes5Vk1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customXml" Target="../ink/ink5.xml"/><Relationship Id="rId4" Type="http://schemas.openxmlformats.org/officeDocument/2006/relationships/tags" Target="../tags/tag9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Announcements 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Homework 6 is out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Due on May 27</a:t>
            </a:r>
            <a:r>
              <a:rPr lang="en-US" baseline="30000" dirty="0">
                <a:ea typeface="ＭＳ Ｐゴシック" pitchFamily="34" charset="-128"/>
              </a:rPr>
              <a:t>th</a:t>
            </a:r>
            <a:r>
              <a:rPr lang="en-US" dirty="0">
                <a:ea typeface="ＭＳ Ｐゴシック" pitchFamily="34" charset="-128"/>
              </a:rPr>
              <a:t> (same date as the original final exam)</a:t>
            </a: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No </a:t>
            </a:r>
            <a:r>
              <a:rPr lang="en-US" dirty="0" err="1">
                <a:ea typeface="ＭＳ Ｐゴシック" pitchFamily="34" charset="-128"/>
              </a:rPr>
              <a:t>arXiv</a:t>
            </a:r>
            <a:r>
              <a:rPr lang="en-US" dirty="0">
                <a:ea typeface="ＭＳ Ｐゴシック" pitchFamily="34" charset="-128"/>
              </a:rPr>
              <a:t> link!</a:t>
            </a: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Course evaluations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On top of your Canvas</a:t>
            </a:r>
          </a:p>
          <a:p>
            <a:pPr>
              <a:lnSpc>
                <a:spcPct val="80000"/>
              </a:lnSpc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229562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Updates</a:t>
            </a:r>
          </a:p>
        </p:txBody>
      </p:sp>
      <p:pic>
        <p:nvPicPr>
          <p:cNvPr id="93186" name="Picture 2" descr="C:\Users\Dan\Dropbox\Office\CS 188\Ketrina Art\Perceptron\WeightUpdat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739900"/>
            <a:ext cx="7772400" cy="3871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847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</a:t>
            </a:r>
          </a:p>
        </p:txBody>
      </p:sp>
      <p:pic>
        <p:nvPicPr>
          <p:cNvPr id="19" name="Picture 2" descr="C:\Users\Dan\Dropbox\Office\CS 188\Ketrina Art\Perceptron\PerceptronUpdate.png"/>
          <p:cNvPicPr>
            <a:picLocks noChangeAspect="1" noChangeArrowheads="1"/>
          </p:cNvPicPr>
          <p:nvPr/>
        </p:nvPicPr>
        <p:blipFill>
          <a:blip r:embed="rId3" cstate="print"/>
          <a:srcRect l="4851" r="16275" b="63380"/>
          <a:stretch>
            <a:fillRect/>
          </a:stretch>
        </p:blipFill>
        <p:spPr bwMode="auto">
          <a:xfrm>
            <a:off x="6477000" y="1219200"/>
            <a:ext cx="4800600" cy="1981200"/>
          </a:xfrm>
          <a:prstGeom prst="rect">
            <a:avLst/>
          </a:prstGeom>
          <a:noFill/>
        </p:spPr>
      </p:pic>
      <p:pic>
        <p:nvPicPr>
          <p:cNvPr id="20" name="Picture 2" descr="C:\Users\Dan\Dropbox\Office\CS 188\Ketrina Art\Perceptron\PerceptronUpdate.png"/>
          <p:cNvPicPr>
            <a:picLocks noChangeAspect="1" noChangeArrowheads="1"/>
          </p:cNvPicPr>
          <p:nvPr/>
        </p:nvPicPr>
        <p:blipFill>
          <a:blip r:embed="rId3" cstate="print"/>
          <a:srcRect l="4851" t="40845" r="16275" b="30986"/>
          <a:stretch>
            <a:fillRect/>
          </a:stretch>
        </p:blipFill>
        <p:spPr bwMode="auto">
          <a:xfrm>
            <a:off x="6477000" y="3352800"/>
            <a:ext cx="4800600" cy="1524000"/>
          </a:xfrm>
          <a:prstGeom prst="rect">
            <a:avLst/>
          </a:prstGeom>
          <a:noFill/>
        </p:spPr>
      </p:pic>
      <p:pic>
        <p:nvPicPr>
          <p:cNvPr id="21" name="Picture 2" descr="C:\Users\Dan\Dropbox\Office\CS 188\Ketrina Art\Perceptron\PerceptronUpdate.png"/>
          <p:cNvPicPr>
            <a:picLocks noChangeAspect="1" noChangeArrowheads="1"/>
          </p:cNvPicPr>
          <p:nvPr/>
        </p:nvPicPr>
        <p:blipFill>
          <a:blip r:embed="rId3" cstate="print"/>
          <a:srcRect l="4851" t="70423" r="16275"/>
          <a:stretch>
            <a:fillRect/>
          </a:stretch>
        </p:blipFill>
        <p:spPr bwMode="auto">
          <a:xfrm>
            <a:off x="6477000" y="4953000"/>
            <a:ext cx="4800600" cy="160020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F900F8-2AA7-4247-B77E-57C0A9353273}"/>
                  </a:ext>
                </a:extLst>
              </p14:cNvPr>
              <p14:cNvContentPartPr/>
              <p14:nvPr/>
            </p14:nvContentPartPr>
            <p14:xfrm>
              <a:off x="702000" y="833760"/>
              <a:ext cx="7964640" cy="3486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F900F8-2AA7-4247-B77E-57C0A93532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800" y="817560"/>
                <a:ext cx="7997040" cy="35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163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 by adding or subtracting the feature vector. Subtract if y* is -1.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253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48122" y="1856161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81647" y="3261099"/>
            <a:ext cx="2190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85975" y="5924550"/>
            <a:ext cx="2508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81322" y="2614986"/>
            <a:ext cx="7302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8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30300" y="2867025"/>
            <a:ext cx="37465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8" name="Line 7"/>
          <p:cNvSpPr>
            <a:spLocks noChangeShapeType="1"/>
          </p:cNvSpPr>
          <p:nvPr/>
        </p:nvSpPr>
        <p:spPr bwMode="auto">
          <a:xfrm flipH="1" flipV="1">
            <a:off x="8067185" y="2237161"/>
            <a:ext cx="711200" cy="21209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5"/>
          <p:cNvSpPr>
            <a:spLocks noChangeShapeType="1"/>
          </p:cNvSpPr>
          <p:nvPr/>
        </p:nvSpPr>
        <p:spPr bwMode="auto">
          <a:xfrm flipH="1">
            <a:off x="7262322" y="2237161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6"/>
          <p:cNvSpPr>
            <a:spLocks noChangeShapeType="1"/>
          </p:cNvSpPr>
          <p:nvPr/>
        </p:nvSpPr>
        <p:spPr bwMode="auto">
          <a:xfrm flipH="1" flipV="1">
            <a:off x="7262322" y="3694486"/>
            <a:ext cx="1516063" cy="66357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 flipH="1">
            <a:off x="8811722" y="2819774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Freeform 13"/>
          <p:cNvSpPr>
            <a:spLocks/>
          </p:cNvSpPr>
          <p:nvPr/>
        </p:nvSpPr>
        <p:spPr bwMode="auto">
          <a:xfrm rot="-6620302">
            <a:off x="8465647" y="3450011"/>
            <a:ext cx="719138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Freeform 13"/>
          <p:cNvSpPr>
            <a:spLocks/>
          </p:cNvSpPr>
          <p:nvPr/>
        </p:nvSpPr>
        <p:spPr bwMode="auto">
          <a:xfrm rot="-9428567">
            <a:off x="8840297" y="2448299"/>
            <a:ext cx="541338" cy="3132137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7B311D-A7BD-6F40-A894-98CD74B2B3E3}"/>
                  </a:ext>
                </a:extLst>
              </p14:cNvPr>
              <p14:cNvContentPartPr/>
              <p14:nvPr/>
            </p14:nvContentPartPr>
            <p14:xfrm>
              <a:off x="1636200" y="831600"/>
              <a:ext cx="9946440" cy="600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7B311D-A7BD-6F40-A894-98CD74B2B3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0000" y="815400"/>
                <a:ext cx="9978840" cy="603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165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 animBg="1"/>
      <p:bldP spid="31757" grpId="0" animBg="1"/>
      <p:bldP spid="31759" grpId="0" animBg="1"/>
      <p:bldP spid="317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Examples: Perceptron</a:t>
            </a:r>
          </a:p>
        </p:txBody>
      </p:sp>
      <p:sp>
        <p:nvSpPr>
          <p:cNvPr id="1035" name="Rectangle 3"/>
          <p:cNvSpPr>
            <a:spLocks noGrp="1" noChangeArrowheads="1"/>
          </p:cNvSpPr>
          <p:nvPr>
            <p:ph idx="1"/>
          </p:nvPr>
        </p:nvSpPr>
        <p:spPr>
          <a:xfrm>
            <a:off x="4267200" y="1397001"/>
            <a:ext cx="7518400" cy="4729164"/>
          </a:xfrm>
        </p:spPr>
        <p:txBody>
          <a:bodyPr/>
          <a:lstStyle/>
          <a:p>
            <a:pPr eaLnBrk="1" hangingPunct="1"/>
            <a:r>
              <a:rPr lang="en-US" dirty="0"/>
              <a:t>Separable Case</a:t>
            </a:r>
          </a:p>
        </p:txBody>
      </p:sp>
      <p:graphicFrame>
        <p:nvGraphicFramePr>
          <p:cNvPr id="1383428" name="Object 4"/>
          <p:cNvGraphicFramePr>
            <a:graphicFrameLocks noChangeAspect="1"/>
          </p:cNvGraphicFramePr>
          <p:nvPr/>
        </p:nvGraphicFramePr>
        <p:xfrm>
          <a:off x="3636963" y="2078038"/>
          <a:ext cx="47910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" name="Photo Editor Photo" r:id="rId3" imgW="4791744" imgH="3742857" progId="MSPhotoEd.3">
                  <p:embed/>
                </p:oleObj>
              </mc:Choice>
              <mc:Fallback>
                <p:oleObj name="Photo Editor Photo" r:id="rId3" imgW="4791744" imgH="3742857" progId="MSPhotoEd.3">
                  <p:embed/>
                  <p:pic>
                    <p:nvPicPr>
                      <p:cNvPr id="1383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078038"/>
                        <a:ext cx="47910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29" name="Object 5"/>
          <p:cNvGraphicFramePr>
            <a:graphicFrameLocks noChangeAspect="1"/>
          </p:cNvGraphicFramePr>
          <p:nvPr/>
        </p:nvGraphicFramePr>
        <p:xfrm>
          <a:off x="3681413" y="2095500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" name="Photo Editor Photo" r:id="rId5" imgW="4753639" imgH="3704762" progId="MSPhotoEd.3">
                  <p:embed/>
                </p:oleObj>
              </mc:Choice>
              <mc:Fallback>
                <p:oleObj name="Photo Editor Photo" r:id="rId5" imgW="4753639" imgH="3704762" progId="MSPhotoEd.3">
                  <p:embed/>
                  <p:pic>
                    <p:nvPicPr>
                      <p:cNvPr id="1383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2095500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0" name="Object 6"/>
          <p:cNvGraphicFramePr>
            <a:graphicFrameLocks noChangeAspect="1"/>
          </p:cNvGraphicFramePr>
          <p:nvPr/>
        </p:nvGraphicFramePr>
        <p:xfrm>
          <a:off x="3648075" y="2066925"/>
          <a:ext cx="475297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" name="Photo Editor Photo" r:id="rId7" imgW="4753639" imgH="3780952" progId="MSPhotoEd.3">
                  <p:embed/>
                </p:oleObj>
              </mc:Choice>
              <mc:Fallback>
                <p:oleObj name="Photo Editor Photo" r:id="rId7" imgW="4753639" imgH="3780952" progId="MSPhotoEd.3">
                  <p:embed/>
                  <p:pic>
                    <p:nvPicPr>
                      <p:cNvPr id="13834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066925"/>
                        <a:ext cx="475297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1" name="Object 7"/>
          <p:cNvGraphicFramePr>
            <a:graphicFrameLocks noChangeAspect="1"/>
          </p:cNvGraphicFramePr>
          <p:nvPr/>
        </p:nvGraphicFramePr>
        <p:xfrm>
          <a:off x="3552825" y="2101850"/>
          <a:ext cx="490537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" name="Photo Editor Photo" r:id="rId9" imgW="4904762" imgH="3761905" progId="MSPhotoEd.3">
                  <p:embed/>
                </p:oleObj>
              </mc:Choice>
              <mc:Fallback>
                <p:oleObj name="Photo Editor Photo" r:id="rId9" imgW="4904762" imgH="3761905" progId="MSPhotoEd.3">
                  <p:embed/>
                  <p:pic>
                    <p:nvPicPr>
                      <p:cNvPr id="13834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101850"/>
                        <a:ext cx="4905375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2" name="Object 8"/>
          <p:cNvGraphicFramePr>
            <a:graphicFrameLocks noChangeAspect="1"/>
          </p:cNvGraphicFramePr>
          <p:nvPr/>
        </p:nvGraphicFramePr>
        <p:xfrm>
          <a:off x="3509963" y="2095500"/>
          <a:ext cx="49434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" name="Photo Editor Photo" r:id="rId11" imgW="4944165" imgH="3742857" progId="MSPhotoEd.3">
                  <p:embed/>
                </p:oleObj>
              </mc:Choice>
              <mc:Fallback>
                <p:oleObj name="Photo Editor Photo" r:id="rId11" imgW="4944165" imgH="3742857" progId="MSPhotoEd.3">
                  <p:embed/>
                  <p:pic>
                    <p:nvPicPr>
                      <p:cNvPr id="13834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2095500"/>
                        <a:ext cx="49434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3" name="Object 9"/>
          <p:cNvGraphicFramePr>
            <a:graphicFrameLocks noChangeAspect="1"/>
          </p:cNvGraphicFramePr>
          <p:nvPr/>
        </p:nvGraphicFramePr>
        <p:xfrm>
          <a:off x="3594100" y="2074863"/>
          <a:ext cx="48482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" name="Photo Editor Photo" r:id="rId13" imgW="4847619" imgH="3780952" progId="MSPhotoEd.3">
                  <p:embed/>
                </p:oleObj>
              </mc:Choice>
              <mc:Fallback>
                <p:oleObj name="Photo Editor Photo" r:id="rId13" imgW="4847619" imgH="3780952" progId="MSPhotoEd.3">
                  <p:embed/>
                  <p:pic>
                    <p:nvPicPr>
                      <p:cNvPr id="1383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2074863"/>
                        <a:ext cx="48482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4" name="Object 10"/>
          <p:cNvGraphicFramePr>
            <a:graphicFrameLocks noChangeAspect="1"/>
          </p:cNvGraphicFramePr>
          <p:nvPr/>
        </p:nvGraphicFramePr>
        <p:xfrm>
          <a:off x="3657600" y="2128838"/>
          <a:ext cx="471487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" name="Photo Editor Photo" r:id="rId15" imgW="4715533" imgH="3666667" progId="MSPhotoEd.3">
                  <p:embed/>
                </p:oleObj>
              </mc:Choice>
              <mc:Fallback>
                <p:oleObj name="Photo Editor Photo" r:id="rId15" imgW="4715533" imgH="3666667" progId="MSPhotoEd.3">
                  <p:embed/>
                  <p:pic>
                    <p:nvPicPr>
                      <p:cNvPr id="13834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128838"/>
                        <a:ext cx="4714875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5" name="Object 11"/>
          <p:cNvGraphicFramePr>
            <a:graphicFrameLocks noChangeAspect="1"/>
          </p:cNvGraphicFramePr>
          <p:nvPr/>
        </p:nvGraphicFramePr>
        <p:xfrm>
          <a:off x="3640138" y="2073275"/>
          <a:ext cx="465772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" name="Photo Editor Photo" r:id="rId17" imgW="4657143" imgH="3742857" progId="MSPhotoEd.3">
                  <p:embed/>
                </p:oleObj>
              </mc:Choice>
              <mc:Fallback>
                <p:oleObj name="Photo Editor Photo" r:id="rId17" imgW="4657143" imgH="3742857" progId="MSPhotoEd.3">
                  <p:embed/>
                  <p:pic>
                    <p:nvPicPr>
                      <p:cNvPr id="13834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073275"/>
                        <a:ext cx="465772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891D62-E952-194C-A2B9-7823AA4EA9B4}"/>
                  </a:ext>
                </a:extLst>
              </p14:cNvPr>
              <p14:cNvContentPartPr/>
              <p14:nvPr/>
            </p14:nvContentPartPr>
            <p14:xfrm>
              <a:off x="4138920" y="2509920"/>
              <a:ext cx="4174560" cy="3095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891D62-E952-194C-A2B9-7823AA4EA9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22720" y="2493720"/>
                <a:ext cx="4206960" cy="31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024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Multiclass Decision Rule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pPr eaLnBrk="1" hangingPunct="1"/>
            <a:r>
              <a:rPr lang="en-US" sz="2400"/>
              <a:t>If we have multiple classes:</a:t>
            </a:r>
          </a:p>
          <a:p>
            <a:pPr lvl="1" eaLnBrk="1" hangingPunct="1"/>
            <a:r>
              <a:rPr lang="en-US" sz="2000"/>
              <a:t>A weight vector for each class:</a:t>
            </a:r>
          </a:p>
          <a:p>
            <a:pPr lvl="1" eaLnBrk="1" hangingPunct="1"/>
            <a:endParaRPr lang="en-US" sz="2000"/>
          </a:p>
          <a:p>
            <a:pPr lvl="1" eaLnBrk="1" hangingPunct="1"/>
            <a:endParaRPr lang="en-US" sz="2000"/>
          </a:p>
          <a:p>
            <a:pPr lvl="1" eaLnBrk="1" hangingPunct="1"/>
            <a:r>
              <a:rPr lang="en-US" sz="2000"/>
              <a:t>Score (activation) of a class y:</a:t>
            </a:r>
          </a:p>
          <a:p>
            <a:pPr lvl="1" eaLnBrk="1" hangingPunct="1"/>
            <a:endParaRPr lang="en-US" sz="2000"/>
          </a:p>
          <a:p>
            <a:pPr lvl="1" eaLnBrk="1" hangingPunct="1"/>
            <a:endParaRPr lang="en-US" sz="2000"/>
          </a:p>
          <a:p>
            <a:pPr lvl="1" eaLnBrk="1" hangingPunct="1"/>
            <a:endParaRPr lang="en-US" sz="1100"/>
          </a:p>
          <a:p>
            <a:pPr lvl="1" eaLnBrk="1" hangingPunct="1"/>
            <a:r>
              <a:rPr lang="en-US" sz="2000"/>
              <a:t>Prediction highest score wins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0" y="37338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96200" y="37068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28800" y="51816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2400" y="34020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0" y="5459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53600" y="53070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05000" y="2667000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8686800" y="37830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8915400" y="47736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8229600" y="47736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TextBox 27"/>
          <p:cNvSpPr txBox="1">
            <a:spLocks noChangeArrowheads="1"/>
          </p:cNvSpPr>
          <p:nvPr/>
        </p:nvSpPr>
        <p:spPr bwMode="auto">
          <a:xfrm>
            <a:off x="5791200" y="6324600"/>
            <a:ext cx="617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i="1" dirty="0"/>
              <a:t>Binary = multiclass where the negative class has weight zero</a:t>
            </a:r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39200" y="38100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9847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29800" y="48006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7" name="Picture 1" descr="C:\Users\Dan\Dropbox\Office\CS 188\Ketrina Art\Perceptron\DecisionRule.png"/>
          <p:cNvPicPr>
            <a:picLocks noChangeAspect="1" noChangeArrowheads="1"/>
          </p:cNvPicPr>
          <p:nvPr/>
        </p:nvPicPr>
        <p:blipFill>
          <a:blip r:embed="rId20" cstate="print"/>
          <a:srcRect t="49442"/>
          <a:stretch>
            <a:fillRect/>
          </a:stretch>
        </p:blipFill>
        <p:spPr bwMode="auto">
          <a:xfrm>
            <a:off x="6324600" y="1378440"/>
            <a:ext cx="4648200" cy="166956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C6E68C-7726-714E-9882-98AEEB894288}"/>
                  </a:ext>
                </a:extLst>
              </p14:cNvPr>
              <p14:cNvContentPartPr/>
              <p14:nvPr/>
            </p14:nvContentPartPr>
            <p14:xfrm>
              <a:off x="1442880" y="3952800"/>
              <a:ext cx="9714600" cy="175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C6E68C-7726-714E-9882-98AEEB89428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6680" y="3936600"/>
                <a:ext cx="9747000" cy="178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4213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Multiclass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Start with all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Pick up training examples one by one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Predict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/>
          </a:p>
          <a:p>
            <a:pPr eaLnBrk="1" hangingPunct="1">
              <a:lnSpc>
                <a:spcPct val="90000"/>
              </a:lnSpc>
            </a:pP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400"/>
              <a:t>If correct, no change!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If wrong: lower score of wrong answer, raise score of right answer</a:t>
            </a:r>
          </a:p>
          <a:p>
            <a:pPr eaLnBrk="1" hangingPunct="1">
              <a:lnSpc>
                <a:spcPct val="90000"/>
              </a:lnSpc>
            </a:pPr>
            <a:endParaRPr lang="en-US" sz="2400"/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78013" y="4953000"/>
            <a:ext cx="26955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68488" y="5638800"/>
            <a:ext cx="30432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57400" y="2971800"/>
            <a:ext cx="366395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Line 7"/>
          <p:cNvSpPr>
            <a:spLocks noChangeShapeType="1"/>
          </p:cNvSpPr>
          <p:nvPr/>
        </p:nvSpPr>
        <p:spPr bwMode="auto">
          <a:xfrm flipH="1" flipV="1">
            <a:off x="9067800" y="2667000"/>
            <a:ext cx="3048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V="1">
            <a:off x="9372600" y="3200400"/>
            <a:ext cx="12192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>
            <a:off x="9144000" y="3810000"/>
            <a:ext cx="22860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4" name="Picture 2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839200" y="2362200"/>
            <a:ext cx="4365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017000" y="4679950"/>
            <a:ext cx="525463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Line 13"/>
          <p:cNvSpPr>
            <a:spLocks noChangeShapeType="1"/>
          </p:cNvSpPr>
          <p:nvPr/>
        </p:nvSpPr>
        <p:spPr bwMode="auto">
          <a:xfrm flipV="1">
            <a:off x="9372600" y="32004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7" name="Picture 1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448800" y="2819400"/>
            <a:ext cx="2190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3743" name="Line 15"/>
          <p:cNvSpPr>
            <a:spLocks noChangeShapeType="1"/>
          </p:cNvSpPr>
          <p:nvPr/>
        </p:nvSpPr>
        <p:spPr bwMode="auto">
          <a:xfrm flipH="1">
            <a:off x="8991600" y="26670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4" name="Line 16"/>
          <p:cNvSpPr>
            <a:spLocks noChangeShapeType="1"/>
          </p:cNvSpPr>
          <p:nvPr/>
        </p:nvSpPr>
        <p:spPr bwMode="auto">
          <a:xfrm flipH="1" flipV="1">
            <a:off x="8991600" y="3276600"/>
            <a:ext cx="381000" cy="533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5" name="Line 17"/>
          <p:cNvSpPr>
            <a:spLocks noChangeShapeType="1"/>
          </p:cNvSpPr>
          <p:nvPr/>
        </p:nvSpPr>
        <p:spPr bwMode="auto">
          <a:xfrm flipV="1">
            <a:off x="10591800" y="25908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6" name="Line 18"/>
          <p:cNvSpPr>
            <a:spLocks noChangeShapeType="1"/>
          </p:cNvSpPr>
          <p:nvPr/>
        </p:nvSpPr>
        <p:spPr bwMode="auto">
          <a:xfrm flipV="1">
            <a:off x="9372600" y="2590800"/>
            <a:ext cx="1295400" cy="12192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403" name="Picture 2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028238" y="3635375"/>
            <a:ext cx="56356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0AA0F5-B0D5-484D-8E5D-DF21EEF81DA8}"/>
                  </a:ext>
                </a:extLst>
              </p14:cNvPr>
              <p14:cNvContentPartPr/>
              <p14:nvPr/>
            </p14:nvContentPartPr>
            <p14:xfrm>
              <a:off x="1703520" y="2016720"/>
              <a:ext cx="9703440" cy="430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0AA0F5-B0D5-484D-8E5D-DF21EEF81D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87320" y="2000520"/>
                <a:ext cx="9735840" cy="43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75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nimBg="1"/>
      <p:bldP spid="16392" grpId="0" animBg="1"/>
      <p:bldP spid="16393" grpId="0" animBg="1"/>
      <p:bldP spid="16396" grpId="0" animBg="1"/>
      <p:bldP spid="1353743" grpId="0" animBg="1"/>
      <p:bldP spid="1353744" grpId="0" animBg="1"/>
      <p:bldP spid="1353745" grpId="0" animBg="1"/>
      <p:bldP spid="13537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8611-8F15-F441-A364-FEF0A80C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nline Media 4" descr="perceptron.mp4">
            <a:hlinkClick r:id="" action="ppaction://media"/>
            <a:extLst>
              <a:ext uri="{FF2B5EF4-FFF2-40B4-BE49-F238E27FC236}">
                <a16:creationId xmlns:a16="http://schemas.microsoft.com/office/drawing/2014/main" id="{67F8D4E9-A088-8E41-BABB-14442EE2D2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717" b="12063"/>
          <a:stretch/>
        </p:blipFill>
        <p:spPr>
          <a:xfrm>
            <a:off x="1892300" y="1856509"/>
            <a:ext cx="8407400" cy="36991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B258-6532-D343-97F3-147684DA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7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Multiclass Perceptron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46163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1</a:t>
            </a:r>
          </a:p>
          <a:p>
            <a:r>
              <a:rPr lang="en-US">
                <a:latin typeface="Courier New" pitchFamily="49" charset="0"/>
              </a:rPr>
              <a:t>win   : 0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2675" y="3971925"/>
            <a:ext cx="179228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135562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952875"/>
            <a:ext cx="21431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9296400" y="457517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90075" y="3952875"/>
            <a:ext cx="13827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1219200" y="1524000"/>
            <a:ext cx="289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“win the vote”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1219200" y="21478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“win the election”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1219200" y="27574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“win the game”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A5B6B1-AFBA-3744-BB5C-032873B68A23}"/>
                  </a:ext>
                </a:extLst>
              </p14:cNvPr>
              <p14:cNvContentPartPr/>
              <p14:nvPr/>
            </p14:nvContentPartPr>
            <p14:xfrm>
              <a:off x="357120" y="1035000"/>
              <a:ext cx="10888560" cy="4975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A5B6B1-AFBA-3744-BB5C-032873B68A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920" y="1018800"/>
                <a:ext cx="10920960" cy="50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51420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Properties of Perceptrons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Separability: true if some parameters get the training set perfectly correct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Convergence: if the training is separable, perceptron will eventually converge (binary case)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Mistake Bound: the maximum number of mistakes (binary case) related to the </a:t>
            </a:r>
            <a:r>
              <a:rPr lang="en-US" sz="2400" i="1" dirty="0"/>
              <a:t>margin</a:t>
            </a:r>
            <a:r>
              <a:rPr lang="en-US" sz="2400" dirty="0"/>
              <a:t> or degree of separability</a:t>
            </a:r>
            <a:endParaRPr lang="en-US" sz="2400" i="1" dirty="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8823325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Non-Separable</a:t>
            </a:r>
          </a:p>
        </p:txBody>
      </p:sp>
      <p:pic>
        <p:nvPicPr>
          <p:cNvPr id="26634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953000"/>
            <a:ext cx="2286000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13C558-5B8C-304E-BC56-5E8FF48E052F}"/>
                  </a:ext>
                </a:extLst>
              </p14:cNvPr>
              <p14:cNvContentPartPr/>
              <p14:nvPr/>
            </p14:nvContentPartPr>
            <p14:xfrm>
              <a:off x="4269600" y="2017080"/>
              <a:ext cx="6879960" cy="421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13C558-5B8C-304E-BC56-5E8FF48E05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3400" y="2000880"/>
                <a:ext cx="6912360" cy="42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708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 with the Perceptron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4953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Noise: if the data isn’t separable, weights might thrash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Averaging weight vectors over time can help (averaged perceptron)</a:t>
            </a:r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Mediocre generalization: finds a “barely” separating solution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Overtraining: test / held-out accuracy usually rises, then falls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Overtraining is a kind of overfitting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0" y="4648200"/>
            <a:ext cx="2057400" cy="1881188"/>
            <a:chOff x="3552" y="1104"/>
            <a:chExt cx="1680" cy="1536"/>
          </a:xfrm>
        </p:grpSpPr>
        <p:sp>
          <p:nvSpPr>
            <p:cNvPr id="27739" name="Line 5"/>
            <p:cNvSpPr>
              <a:spLocks noChangeShapeType="1"/>
            </p:cNvSpPr>
            <p:nvPr/>
          </p:nvSpPr>
          <p:spPr bwMode="auto">
            <a:xfrm>
              <a:off x="3820" y="2385"/>
              <a:ext cx="13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6"/>
            <p:cNvSpPr>
              <a:spLocks noChangeShapeType="1"/>
            </p:cNvSpPr>
            <p:nvPr/>
          </p:nvSpPr>
          <p:spPr bwMode="auto">
            <a:xfrm flipV="1">
              <a:off x="3820" y="1226"/>
              <a:ext cx="0" cy="1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1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52" y="1360"/>
              <a:ext cx="132" cy="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2" name="Freeform 8"/>
            <p:cNvSpPr>
              <a:spLocks/>
            </p:cNvSpPr>
            <p:nvPr/>
          </p:nvSpPr>
          <p:spPr bwMode="auto">
            <a:xfrm>
              <a:off x="3833" y="1323"/>
              <a:ext cx="1233" cy="1049"/>
            </a:xfrm>
            <a:custGeom>
              <a:avLst/>
              <a:gdLst>
                <a:gd name="T0" fmla="*/ 0 w 1233"/>
                <a:gd name="T1" fmla="*/ 1049 h 1049"/>
                <a:gd name="T2" fmla="*/ 328 w 1233"/>
                <a:gd name="T3" fmla="*/ 198 h 1049"/>
                <a:gd name="T4" fmla="*/ 1012 w 1233"/>
                <a:gd name="T5" fmla="*/ 31 h 1049"/>
                <a:gd name="T6" fmla="*/ 1233 w 1233"/>
                <a:gd name="T7" fmla="*/ 10 h 10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3"/>
                <a:gd name="T13" fmla="*/ 0 h 1049"/>
                <a:gd name="T14" fmla="*/ 1233 w 1233"/>
                <a:gd name="T15" fmla="*/ 1049 h 10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3" h="1049">
                  <a:moveTo>
                    <a:pt x="0" y="1049"/>
                  </a:moveTo>
                  <a:cubicBezTo>
                    <a:pt x="55" y="907"/>
                    <a:pt x="160" y="367"/>
                    <a:pt x="328" y="198"/>
                  </a:cubicBezTo>
                  <a:cubicBezTo>
                    <a:pt x="496" y="29"/>
                    <a:pt x="861" y="62"/>
                    <a:pt x="1012" y="31"/>
                  </a:cubicBezTo>
                  <a:cubicBezTo>
                    <a:pt x="1163" y="0"/>
                    <a:pt x="1187" y="14"/>
                    <a:pt x="1233" y="10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3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64" y="1104"/>
              <a:ext cx="71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4" name="Freeform 10"/>
            <p:cNvSpPr>
              <a:spLocks/>
            </p:cNvSpPr>
            <p:nvPr/>
          </p:nvSpPr>
          <p:spPr bwMode="auto">
            <a:xfrm>
              <a:off x="3827" y="1537"/>
              <a:ext cx="1228" cy="829"/>
            </a:xfrm>
            <a:custGeom>
              <a:avLst/>
              <a:gdLst>
                <a:gd name="T0" fmla="*/ 0 w 1228"/>
                <a:gd name="T1" fmla="*/ 829 h 829"/>
                <a:gd name="T2" fmla="*/ 544 w 1228"/>
                <a:gd name="T3" fmla="*/ 113 h 829"/>
                <a:gd name="T4" fmla="*/ 1072 w 1228"/>
                <a:gd name="T5" fmla="*/ 151 h 829"/>
                <a:gd name="T6" fmla="*/ 1228 w 1228"/>
                <a:gd name="T7" fmla="*/ 216 h 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"/>
                <a:gd name="T13" fmla="*/ 0 h 829"/>
                <a:gd name="T14" fmla="*/ 1228 w 1228"/>
                <a:gd name="T15" fmla="*/ 829 h 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" h="829">
                  <a:moveTo>
                    <a:pt x="0" y="829"/>
                  </a:moveTo>
                  <a:cubicBezTo>
                    <a:pt x="91" y="710"/>
                    <a:pt x="365" y="226"/>
                    <a:pt x="544" y="113"/>
                  </a:cubicBezTo>
                  <a:cubicBezTo>
                    <a:pt x="723" y="0"/>
                    <a:pt x="958" y="134"/>
                    <a:pt x="1072" y="151"/>
                  </a:cubicBezTo>
                  <a:cubicBezTo>
                    <a:pt x="1186" y="168"/>
                    <a:pt x="1196" y="203"/>
                    <a:pt x="1228" y="216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5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59" y="2064"/>
              <a:ext cx="773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46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12" y="1872"/>
              <a:ext cx="368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7" name="Freeform 13"/>
            <p:cNvSpPr>
              <a:spLocks/>
            </p:cNvSpPr>
            <p:nvPr/>
          </p:nvSpPr>
          <p:spPr bwMode="auto">
            <a:xfrm>
              <a:off x="3827" y="1535"/>
              <a:ext cx="1244" cy="853"/>
            </a:xfrm>
            <a:custGeom>
              <a:avLst/>
              <a:gdLst>
                <a:gd name="T0" fmla="*/ 0 w 1244"/>
                <a:gd name="T1" fmla="*/ 853 h 853"/>
                <a:gd name="T2" fmla="*/ 447 w 1244"/>
                <a:gd name="T3" fmla="*/ 126 h 853"/>
                <a:gd name="T4" fmla="*/ 948 w 1244"/>
                <a:gd name="T5" fmla="*/ 99 h 853"/>
                <a:gd name="T6" fmla="*/ 1244 w 1244"/>
                <a:gd name="T7" fmla="*/ 158 h 8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4"/>
                <a:gd name="T13" fmla="*/ 0 h 853"/>
                <a:gd name="T14" fmla="*/ 1244 w 1244"/>
                <a:gd name="T15" fmla="*/ 853 h 8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" h="853">
                  <a:moveTo>
                    <a:pt x="0" y="853"/>
                  </a:moveTo>
                  <a:cubicBezTo>
                    <a:pt x="75" y="732"/>
                    <a:pt x="289" y="252"/>
                    <a:pt x="447" y="126"/>
                  </a:cubicBezTo>
                  <a:cubicBezTo>
                    <a:pt x="605" y="0"/>
                    <a:pt x="815" y="94"/>
                    <a:pt x="948" y="99"/>
                  </a:cubicBezTo>
                  <a:cubicBezTo>
                    <a:pt x="1081" y="104"/>
                    <a:pt x="1182" y="146"/>
                    <a:pt x="1244" y="158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8" name="Picture 1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66" y="2499"/>
              <a:ext cx="87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3" name="Group 15"/>
          <p:cNvGrpSpPr>
            <a:grpSpLocks/>
          </p:cNvGrpSpPr>
          <p:nvPr/>
        </p:nvGrpSpPr>
        <p:grpSpPr bwMode="auto">
          <a:xfrm>
            <a:off x="5470525" y="1676400"/>
            <a:ext cx="3292475" cy="1090613"/>
            <a:chOff x="3398" y="2400"/>
            <a:chExt cx="2074" cy="687"/>
          </a:xfrm>
        </p:grpSpPr>
        <p:grpSp>
          <p:nvGrpSpPr>
            <p:cNvPr id="27682" name="Group 16"/>
            <p:cNvGrpSpPr>
              <a:grpSpLocks/>
            </p:cNvGrpSpPr>
            <p:nvPr/>
          </p:nvGrpSpPr>
          <p:grpSpPr bwMode="auto">
            <a:xfrm>
              <a:off x="3398" y="2477"/>
              <a:ext cx="727" cy="587"/>
              <a:chOff x="3364" y="2169"/>
              <a:chExt cx="1248" cy="1008"/>
            </a:xfrm>
          </p:grpSpPr>
          <p:sp>
            <p:nvSpPr>
              <p:cNvPr id="27715" name="Line 17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6" name="Group 18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37" name="Line 1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7" name="Line 21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8" name="Line 22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9" name="Line 23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0" name="Line 24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21" name="Group 25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35" name="Line 2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28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33" name="Line 2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3" name="Group 31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31" name="Line 32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4" name="Group 34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29" name="Line 3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5" name="Group 37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27" name="Line 3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26" name="Line 40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3" name="Line 41"/>
            <p:cNvSpPr>
              <a:spLocks noChangeShapeType="1"/>
            </p:cNvSpPr>
            <p:nvPr/>
          </p:nvSpPr>
          <p:spPr bwMode="auto">
            <a:xfrm>
              <a:off x="3630" y="2536"/>
              <a:ext cx="551" cy="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42"/>
            <p:cNvSpPr>
              <a:spLocks noChangeShapeType="1"/>
            </p:cNvSpPr>
            <p:nvPr/>
          </p:nvSpPr>
          <p:spPr bwMode="auto">
            <a:xfrm flipH="1">
              <a:off x="3537" y="2400"/>
              <a:ext cx="242" cy="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43"/>
            <p:cNvSpPr>
              <a:spLocks noChangeShapeType="1"/>
            </p:cNvSpPr>
            <p:nvPr/>
          </p:nvSpPr>
          <p:spPr bwMode="auto">
            <a:xfrm flipH="1">
              <a:off x="3705" y="2691"/>
              <a:ext cx="218" cy="144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86" name="Group 44"/>
            <p:cNvGrpSpPr>
              <a:grpSpLocks/>
            </p:cNvGrpSpPr>
            <p:nvPr/>
          </p:nvGrpSpPr>
          <p:grpSpPr bwMode="auto">
            <a:xfrm>
              <a:off x="4689" y="2481"/>
              <a:ext cx="727" cy="587"/>
              <a:chOff x="3364" y="2169"/>
              <a:chExt cx="1248" cy="1008"/>
            </a:xfrm>
          </p:grpSpPr>
          <p:sp>
            <p:nvSpPr>
              <p:cNvPr id="27691" name="Line 45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2" name="Group 46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13" name="Line 4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93" name="Line 49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4" name="Line 50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5" name="Line 51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6" name="Line 52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7" name="Group 53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11" name="Line 5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8" name="Group 56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09" name="Line 5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9" name="Group 59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07" name="Line 60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Line 61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0" name="Group 62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05" name="Line 63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Line 64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1" name="Group 65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03" name="Line 6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02" name="Line 68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7" name="Line 69"/>
            <p:cNvSpPr>
              <a:spLocks noChangeShapeType="1"/>
            </p:cNvSpPr>
            <p:nvPr/>
          </p:nvSpPr>
          <p:spPr bwMode="auto">
            <a:xfrm>
              <a:off x="4921" y="2540"/>
              <a:ext cx="551" cy="1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0"/>
            <p:cNvSpPr>
              <a:spLocks noChangeShapeType="1"/>
            </p:cNvSpPr>
            <p:nvPr/>
          </p:nvSpPr>
          <p:spPr bwMode="auto">
            <a:xfrm flipH="1">
              <a:off x="4828" y="2404"/>
              <a:ext cx="242" cy="68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1"/>
            <p:cNvSpPr>
              <a:spLocks noChangeShapeType="1"/>
            </p:cNvSpPr>
            <p:nvPr/>
          </p:nvSpPr>
          <p:spPr bwMode="auto">
            <a:xfrm>
              <a:off x="4976" y="2461"/>
              <a:ext cx="238" cy="5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AutoShape 72"/>
            <p:cNvSpPr>
              <a:spLocks noChangeArrowheads="1"/>
            </p:cNvSpPr>
            <p:nvPr/>
          </p:nvSpPr>
          <p:spPr bwMode="auto">
            <a:xfrm>
              <a:off x="4364" y="2623"/>
              <a:ext cx="223" cy="247"/>
            </a:xfrm>
            <a:prstGeom prst="rightArrow">
              <a:avLst>
                <a:gd name="adj1" fmla="val 53843"/>
                <a:gd name="adj2" fmla="val 4484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3"/>
          <p:cNvGrpSpPr>
            <a:grpSpLocks/>
          </p:cNvGrpSpPr>
          <p:nvPr/>
        </p:nvGrpSpPr>
        <p:grpSpPr bwMode="auto">
          <a:xfrm>
            <a:off x="6324600" y="3200400"/>
            <a:ext cx="1295400" cy="1027113"/>
            <a:chOff x="3946" y="1392"/>
            <a:chExt cx="1331" cy="1056"/>
          </a:xfrm>
        </p:grpSpPr>
        <p:sp>
          <p:nvSpPr>
            <p:cNvPr id="27655" name="Line 74"/>
            <p:cNvSpPr>
              <a:spLocks noChangeShapeType="1"/>
            </p:cNvSpPr>
            <p:nvPr/>
          </p:nvSpPr>
          <p:spPr bwMode="auto">
            <a:xfrm>
              <a:off x="4282" y="1411"/>
              <a:ext cx="72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6" name="Group 75"/>
            <p:cNvGrpSpPr>
              <a:grpSpLocks/>
            </p:cNvGrpSpPr>
            <p:nvPr/>
          </p:nvGrpSpPr>
          <p:grpSpPr bwMode="auto">
            <a:xfrm>
              <a:off x="3946" y="1459"/>
              <a:ext cx="1280" cy="989"/>
              <a:chOff x="1065" y="2179"/>
              <a:chExt cx="1280" cy="989"/>
            </a:xfrm>
          </p:grpSpPr>
          <p:sp>
            <p:nvSpPr>
              <p:cNvPr id="27658" name="Line 76"/>
              <p:cNvSpPr>
                <a:spLocks noChangeShapeType="1"/>
              </p:cNvSpPr>
              <p:nvPr/>
            </p:nvSpPr>
            <p:spPr bwMode="auto">
              <a:xfrm>
                <a:off x="1305" y="261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59" name="Group 77"/>
              <p:cNvGrpSpPr>
                <a:grpSpLocks/>
              </p:cNvGrpSpPr>
              <p:nvPr/>
            </p:nvGrpSpPr>
            <p:grpSpPr bwMode="auto">
              <a:xfrm>
                <a:off x="2025" y="2419"/>
                <a:ext cx="96" cy="96"/>
                <a:chOff x="5040" y="1392"/>
                <a:chExt cx="96" cy="96"/>
              </a:xfrm>
            </p:grpSpPr>
            <p:sp>
              <p:nvSpPr>
                <p:cNvPr id="27680" name="Line 7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0" name="Line 80"/>
              <p:cNvSpPr>
                <a:spLocks noChangeShapeType="1"/>
              </p:cNvSpPr>
              <p:nvPr/>
            </p:nvSpPr>
            <p:spPr bwMode="auto">
              <a:xfrm>
                <a:off x="1305" y="289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1" name="Line 81"/>
              <p:cNvSpPr>
                <a:spLocks noChangeShapeType="1"/>
              </p:cNvSpPr>
              <p:nvPr/>
            </p:nvSpPr>
            <p:spPr bwMode="auto">
              <a:xfrm>
                <a:off x="1689" y="294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2" name="Line 82"/>
              <p:cNvSpPr>
                <a:spLocks noChangeShapeType="1"/>
              </p:cNvSpPr>
              <p:nvPr/>
            </p:nvSpPr>
            <p:spPr bwMode="auto">
              <a:xfrm>
                <a:off x="1065" y="270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3" name="Line 83"/>
              <p:cNvSpPr>
                <a:spLocks noChangeShapeType="1"/>
              </p:cNvSpPr>
              <p:nvPr/>
            </p:nvSpPr>
            <p:spPr bwMode="auto">
              <a:xfrm>
                <a:off x="1305" y="237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64" name="Group 84"/>
              <p:cNvGrpSpPr>
                <a:grpSpLocks/>
              </p:cNvGrpSpPr>
              <p:nvPr/>
            </p:nvGrpSpPr>
            <p:grpSpPr bwMode="auto">
              <a:xfrm>
                <a:off x="2121" y="2707"/>
                <a:ext cx="96" cy="96"/>
                <a:chOff x="5040" y="1392"/>
                <a:chExt cx="96" cy="96"/>
              </a:xfrm>
            </p:grpSpPr>
            <p:sp>
              <p:nvSpPr>
                <p:cNvPr id="27678" name="Line 8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5" name="Group 87"/>
              <p:cNvGrpSpPr>
                <a:grpSpLocks/>
              </p:cNvGrpSpPr>
              <p:nvPr/>
            </p:nvGrpSpPr>
            <p:grpSpPr bwMode="auto">
              <a:xfrm>
                <a:off x="1785" y="2371"/>
                <a:ext cx="96" cy="96"/>
                <a:chOff x="5040" y="1392"/>
                <a:chExt cx="96" cy="96"/>
              </a:xfrm>
            </p:grpSpPr>
            <p:sp>
              <p:nvSpPr>
                <p:cNvPr id="27676" name="Line 8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90"/>
              <p:cNvGrpSpPr>
                <a:grpSpLocks/>
              </p:cNvGrpSpPr>
              <p:nvPr/>
            </p:nvGrpSpPr>
            <p:grpSpPr bwMode="auto">
              <a:xfrm>
                <a:off x="1833" y="2179"/>
                <a:ext cx="96" cy="96"/>
                <a:chOff x="5040" y="1392"/>
                <a:chExt cx="96" cy="96"/>
              </a:xfrm>
            </p:grpSpPr>
            <p:sp>
              <p:nvSpPr>
                <p:cNvPr id="27674" name="Line 91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7" name="Group 93"/>
              <p:cNvGrpSpPr>
                <a:grpSpLocks/>
              </p:cNvGrpSpPr>
              <p:nvPr/>
            </p:nvGrpSpPr>
            <p:grpSpPr bwMode="auto">
              <a:xfrm>
                <a:off x="2121" y="2227"/>
                <a:ext cx="96" cy="96"/>
                <a:chOff x="5040" y="1392"/>
                <a:chExt cx="96" cy="96"/>
              </a:xfrm>
            </p:grpSpPr>
            <p:sp>
              <p:nvSpPr>
                <p:cNvPr id="27672" name="Line 9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8" name="Group 96"/>
              <p:cNvGrpSpPr>
                <a:grpSpLocks/>
              </p:cNvGrpSpPr>
              <p:nvPr/>
            </p:nvGrpSpPr>
            <p:grpSpPr bwMode="auto">
              <a:xfrm>
                <a:off x="2249" y="2471"/>
                <a:ext cx="96" cy="96"/>
                <a:chOff x="5040" y="1392"/>
                <a:chExt cx="96" cy="96"/>
              </a:xfrm>
            </p:grpSpPr>
            <p:sp>
              <p:nvSpPr>
                <p:cNvPr id="27670" name="Line 9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99"/>
              <p:cNvSpPr>
                <a:spLocks noChangeShapeType="1"/>
              </p:cNvSpPr>
              <p:nvPr/>
            </p:nvSpPr>
            <p:spPr bwMode="auto">
              <a:xfrm>
                <a:off x="1404" y="3168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7" name="Line 100"/>
            <p:cNvSpPr>
              <a:spLocks noChangeShapeType="1"/>
            </p:cNvSpPr>
            <p:nvPr/>
          </p:nvSpPr>
          <p:spPr bwMode="auto">
            <a:xfrm>
              <a:off x="4368" y="1392"/>
              <a:ext cx="909" cy="8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81" name="Picture 1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r="42694" b="43354"/>
          <a:stretch>
            <a:fillRect/>
          </a:stretch>
        </p:blipFill>
        <p:spPr bwMode="auto">
          <a:xfrm>
            <a:off x="9296401" y="1143000"/>
            <a:ext cx="2543886" cy="1676400"/>
          </a:xfrm>
          <a:prstGeom prst="rect">
            <a:avLst/>
          </a:prstGeom>
          <a:noFill/>
        </p:spPr>
      </p:pic>
      <p:pic>
        <p:nvPicPr>
          <p:cNvPr id="46082" name="Picture 2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57028" t="958" b="49042"/>
          <a:stretch>
            <a:fillRect/>
          </a:stretch>
        </p:blipFill>
        <p:spPr bwMode="auto">
          <a:xfrm>
            <a:off x="9525523" y="3052691"/>
            <a:ext cx="2056877" cy="1595509"/>
          </a:xfrm>
          <a:prstGeom prst="rect">
            <a:avLst/>
          </a:prstGeom>
          <a:noFill/>
        </p:spPr>
      </p:pic>
      <p:pic>
        <p:nvPicPr>
          <p:cNvPr id="46083" name="Picture 3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23750" t="56958" r="22250"/>
          <a:stretch>
            <a:fillRect/>
          </a:stretch>
        </p:blipFill>
        <p:spPr bwMode="auto">
          <a:xfrm>
            <a:off x="9028188" y="4800600"/>
            <a:ext cx="2859012" cy="1519218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A8FEE0-2E3E-CE4C-8A4D-144FB32D6AFF}"/>
                  </a:ext>
                </a:extLst>
              </p14:cNvPr>
              <p14:cNvContentPartPr/>
              <p14:nvPr/>
            </p14:nvContentPartPr>
            <p14:xfrm>
              <a:off x="698400" y="1398600"/>
              <a:ext cx="7274880" cy="1789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A8FEE0-2E3E-CE4C-8A4D-144FB32D6AF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2200" y="1382400"/>
                <a:ext cx="7307280" cy="18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9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Picture 3" descr="C:\Users\Dan\Dropbox\Office\CS 188\Ketrina Art\Perceptron\Neur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858" y="1371600"/>
            <a:ext cx="11428412" cy="4295775"/>
          </a:xfrm>
          <a:prstGeom prst="rect">
            <a:avLst/>
          </a:prstGeom>
          <a:noFill/>
        </p:spPr>
      </p:pic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Perceptron and Logistic Regression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E0D3537-463D-A24C-A481-1E8E92E9B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1"/>
            <a:ext cx="12192000" cy="103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 to Dear AI</a:t>
            </a:r>
            <a:endParaRPr lang="en-US" sz="3600" kern="0" dirty="0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6B410AF7-360D-A44D-B454-A28C062AB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" y="5558267"/>
            <a:ext cx="12192000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Rahmat Beheshti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6FE9C619-E4E8-0547-83F3-8FA7839CE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6183871"/>
            <a:ext cx="967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dirty="0"/>
              <a:t>With slides from Dan Klein and Pieter </a:t>
            </a:r>
            <a:r>
              <a:rPr lang="en-US" dirty="0" err="1"/>
              <a:t>Abbeel</a:t>
            </a:r>
            <a:r>
              <a:rPr lang="en-US" dirty="0"/>
              <a:t> at UC Berkeley (</a:t>
            </a:r>
            <a:r>
              <a:rPr lang="en-US" dirty="0" err="1"/>
              <a:t>ai.berkeley.edu</a:t>
            </a:r>
            <a:r>
              <a:rPr lang="en-US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2481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Perceptron</a:t>
            </a:r>
          </a:p>
        </p:txBody>
      </p:sp>
      <p:pic>
        <p:nvPicPr>
          <p:cNvPr id="95234" name="Picture 2" descr="C:\Users\Dan\Dropbox\Office\CS 188\Ketrina Art\Perceptron\Lecture21-Perceptr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6429" y="1447800"/>
            <a:ext cx="7901971" cy="4761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262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Deterministic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E1A8A9-C36E-384E-8DC0-17099DCA34D9}"/>
              </a:ext>
            </a:extLst>
          </p:cNvPr>
          <p:cNvSpPr txBox="1"/>
          <p:nvPr/>
        </p:nvSpPr>
        <p:spPr>
          <a:xfrm>
            <a:off x="3106757" y="1251061"/>
            <a:ext cx="556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Even the best linear boundary makes at least one mistake</a:t>
            </a:r>
          </a:p>
        </p:txBody>
      </p:sp>
    </p:spTree>
    <p:extLst>
      <p:ext uri="{BB962C8B-B14F-4D97-AF65-F5344CB8AC3E}">
        <p14:creationId xmlns:p14="http://schemas.microsoft.com/office/powerpoint/2010/main" val="5971776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Probabilistic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5C2C12-5D16-2C42-A249-94A525942662}"/>
              </a:ext>
            </a:extLst>
          </p:cNvPr>
          <p:cNvSpPr txBox="1"/>
          <p:nvPr/>
        </p:nvSpPr>
        <p:spPr>
          <a:xfrm>
            <a:off x="7323510" y="2399743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64DBD5-6CBD-D246-8F0E-EC07690D253C}"/>
              </a:ext>
            </a:extLst>
          </p:cNvPr>
          <p:cNvCxnSpPr>
            <a:cxnSpLocks/>
          </p:cNvCxnSpPr>
          <p:nvPr/>
        </p:nvCxnSpPr>
        <p:spPr>
          <a:xfrm flipV="1">
            <a:off x="4836904" y="3046079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EDF36-EA0D-5D4A-91B1-2DEB5569A616}"/>
              </a:ext>
            </a:extLst>
          </p:cNvPr>
          <p:cNvCxnSpPr>
            <a:cxnSpLocks/>
          </p:cNvCxnSpPr>
          <p:nvPr/>
        </p:nvCxnSpPr>
        <p:spPr>
          <a:xfrm flipV="1">
            <a:off x="5330408" y="3478046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2AEB57-4FFD-FD4B-938E-02E2DDE377D6}"/>
              </a:ext>
            </a:extLst>
          </p:cNvPr>
          <p:cNvCxnSpPr>
            <a:cxnSpLocks/>
          </p:cNvCxnSpPr>
          <p:nvPr/>
        </p:nvCxnSpPr>
        <p:spPr>
          <a:xfrm flipV="1">
            <a:off x="3849896" y="2278734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FE8346-DFF0-8C46-8DF3-9C25F0FB263D}"/>
              </a:ext>
            </a:extLst>
          </p:cNvPr>
          <p:cNvCxnSpPr>
            <a:cxnSpLocks/>
          </p:cNvCxnSpPr>
          <p:nvPr/>
        </p:nvCxnSpPr>
        <p:spPr>
          <a:xfrm flipV="1">
            <a:off x="3356392" y="1935237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665F91-6FE0-AF4A-A242-58B9CD9E0659}"/>
              </a:ext>
            </a:extLst>
          </p:cNvPr>
          <p:cNvSpPr txBox="1"/>
          <p:nvPr/>
        </p:nvSpPr>
        <p:spPr>
          <a:xfrm>
            <a:off x="7897187" y="286885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3451B-DEE2-6141-8990-038256FEA59F}"/>
              </a:ext>
            </a:extLst>
          </p:cNvPr>
          <p:cNvSpPr txBox="1"/>
          <p:nvPr/>
        </p:nvSpPr>
        <p:spPr>
          <a:xfrm>
            <a:off x="8225252" y="342900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44FD86-17FE-874D-A180-F18F51531AC6}"/>
              </a:ext>
            </a:extLst>
          </p:cNvPr>
          <p:cNvSpPr txBox="1"/>
          <p:nvPr/>
        </p:nvSpPr>
        <p:spPr>
          <a:xfrm>
            <a:off x="6830006" y="19482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EB8DD-4AD4-9A41-B8B8-EA6AB209AD00}"/>
              </a:ext>
            </a:extLst>
          </p:cNvPr>
          <p:cNvSpPr txBox="1"/>
          <p:nvPr/>
        </p:nvSpPr>
        <p:spPr>
          <a:xfrm>
            <a:off x="6382995" y="151247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3412823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probabilistic decisions?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scoring:</a:t>
            </a:r>
          </a:p>
          <a:p>
            <a:r>
              <a:rPr lang="en-US" dirty="0"/>
              <a:t>If 			        very positive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want probability going to 1</a:t>
            </a:r>
          </a:p>
          <a:p>
            <a:r>
              <a:rPr lang="en-US" dirty="0"/>
              <a:t>If  			        very negative </a:t>
            </a:r>
            <a:r>
              <a:rPr lang="en-US" dirty="0">
                <a:sym typeface="Wingdings" pitchFamily="2" charset="2"/>
              </a:rPr>
              <a:t> want probability going to 0</a:t>
            </a:r>
            <a:endParaRPr lang="en-US" dirty="0"/>
          </a:p>
          <a:p>
            <a:endParaRPr lang="en-US" dirty="0"/>
          </a:p>
          <a:p>
            <a:r>
              <a:rPr lang="en-US" dirty="0"/>
              <a:t>Sigmoid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5465-7267-6347-9424-88B3633D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76223"/>
            <a:ext cx="4499765" cy="299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23F1C-5C7B-CE4F-BF28-C4CD16C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18" y="1524000"/>
            <a:ext cx="2124364" cy="42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64371-E682-A849-9B7D-DC719B4D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7" y="2139824"/>
            <a:ext cx="1755673" cy="35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38DDA-CCD1-7340-B7B0-D4224D52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7" y="2743200"/>
            <a:ext cx="1755673" cy="353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9EC6E-012A-1F44-95D8-033BB9FE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35" y="4684096"/>
            <a:ext cx="2997200" cy="977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845DF0-33BF-6743-B276-3A4117E1D4C8}"/>
                  </a:ext>
                </a:extLst>
              </p14:cNvPr>
              <p14:cNvContentPartPr/>
              <p14:nvPr/>
            </p14:nvContentPartPr>
            <p14:xfrm>
              <a:off x="664200" y="1303560"/>
              <a:ext cx="11035080" cy="2788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845DF0-33BF-6743-B276-3A4117E1D4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000" y="1287360"/>
                <a:ext cx="11067480" cy="28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5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pPr lvl="5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798623-B533-7F46-AAD8-FF82D222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810000"/>
            <a:ext cx="8153400" cy="217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69FF1C-F68D-CD4A-9ACA-E444132D23F8}"/>
              </a:ext>
            </a:extLst>
          </p:cNvPr>
          <p:cNvSpPr txBox="1"/>
          <p:nvPr/>
        </p:nvSpPr>
        <p:spPr>
          <a:xfrm>
            <a:off x="304800" y="6269935"/>
            <a:ext cx="3681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Logistic Regression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A8CB56-B1D2-2B4F-B1D6-BC7B103B337E}"/>
                  </a:ext>
                </a:extLst>
              </p14:cNvPr>
              <p14:cNvContentPartPr/>
              <p14:nvPr/>
            </p14:nvContentPartPr>
            <p14:xfrm>
              <a:off x="1730520" y="849240"/>
              <a:ext cx="10037520" cy="419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A8CB56-B1D2-2B4F-B1D6-BC7B103B33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4320" y="833040"/>
                <a:ext cx="10069920" cy="42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13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Deterministic Decision – Many Options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95" name="Photo Editor Photo" r:id="rId3" imgW="4753639" imgH="3704762" progId="MSPhotoEd.3">
                    <p:embed/>
                  </p:oleObj>
                </mc:Choice>
                <mc:Fallback>
                  <p:oleObj name="Photo Editor Photo" r:id="rId3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96"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97" name="Photo Editor Photo" r:id="rId6" imgW="4753639" imgH="3704762" progId="MSPhotoEd.3">
                    <p:embed/>
                  </p:oleObj>
                </mc:Choice>
                <mc:Fallback>
                  <p:oleObj name="Photo Editor Photo" r:id="rId6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752600" y="30480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55507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Probabilistic Decision – Clear Preference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9" name="Photo Editor Photo" r:id="rId3" imgW="4753639" imgH="3704762" progId="MSPhotoEd.3">
                    <p:embed/>
                  </p:oleObj>
                </mc:Choice>
                <mc:Fallback>
                  <p:oleObj name="Photo Editor Photo" r:id="rId3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0"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1" name="Photo Editor Photo" r:id="rId6" imgW="4753639" imgH="3704762" progId="MSPhotoEd.3">
                    <p:embed/>
                  </p:oleObj>
                </mc:Choice>
                <mc:Fallback>
                  <p:oleObj name="Photo Editor Photo" r:id="rId6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866900" y="29771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C8AF-A888-D543-89A5-F0B2E4CB075B}"/>
              </a:ext>
            </a:extLst>
          </p:cNvPr>
          <p:cNvSpPr txBox="1"/>
          <p:nvPr/>
        </p:nvSpPr>
        <p:spPr>
          <a:xfrm>
            <a:off x="4100897" y="259395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1FBA1E-5971-8745-85AC-D2882A276614}"/>
              </a:ext>
            </a:extLst>
          </p:cNvPr>
          <p:cNvCxnSpPr>
            <a:cxnSpLocks/>
          </p:cNvCxnSpPr>
          <p:nvPr/>
        </p:nvCxnSpPr>
        <p:spPr>
          <a:xfrm flipV="1">
            <a:off x="1651447" y="28247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969804-2811-4847-AD43-1BB3DA1922DE}"/>
              </a:ext>
            </a:extLst>
          </p:cNvPr>
          <p:cNvCxnSpPr>
            <a:cxnSpLocks/>
          </p:cNvCxnSpPr>
          <p:nvPr/>
        </p:nvCxnSpPr>
        <p:spPr>
          <a:xfrm flipV="1">
            <a:off x="2110740" y="31242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600C48-E59D-3042-9F13-C10A5B446AAE}"/>
              </a:ext>
            </a:extLst>
          </p:cNvPr>
          <p:cNvSpPr txBox="1"/>
          <p:nvPr/>
        </p:nvSpPr>
        <p:spPr>
          <a:xfrm>
            <a:off x="4447984" y="296733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1B94D8-614A-9D45-963B-189573DE1630}"/>
              </a:ext>
            </a:extLst>
          </p:cNvPr>
          <p:cNvSpPr txBox="1"/>
          <p:nvPr/>
        </p:nvSpPr>
        <p:spPr>
          <a:xfrm>
            <a:off x="3621506" y="22945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077CC2-F265-F946-9580-71459AF292A5}"/>
              </a:ext>
            </a:extLst>
          </p:cNvPr>
          <p:cNvCxnSpPr>
            <a:cxnSpLocks/>
          </p:cNvCxnSpPr>
          <p:nvPr/>
        </p:nvCxnSpPr>
        <p:spPr>
          <a:xfrm flipV="1">
            <a:off x="7353300" y="3683480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D86B0-24E1-1348-9974-654FE9E4E770}"/>
              </a:ext>
            </a:extLst>
          </p:cNvPr>
          <p:cNvCxnSpPr>
            <a:cxnSpLocks/>
          </p:cNvCxnSpPr>
          <p:nvPr/>
        </p:nvCxnSpPr>
        <p:spPr>
          <a:xfrm flipV="1">
            <a:off x="6957060" y="3161058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D73D46-A55A-3D40-B633-D2235B03B14E}"/>
              </a:ext>
            </a:extLst>
          </p:cNvPr>
          <p:cNvSpPr txBox="1"/>
          <p:nvPr/>
        </p:nvSpPr>
        <p:spPr>
          <a:xfrm>
            <a:off x="10658243" y="307926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FA33DD-C0D8-234E-810C-749E285B35ED}"/>
              </a:ext>
            </a:extLst>
          </p:cNvPr>
          <p:cNvSpPr txBox="1"/>
          <p:nvPr/>
        </p:nvSpPr>
        <p:spPr>
          <a:xfrm>
            <a:off x="11005330" y="345264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5F8451-127E-554E-96E7-D566620C379F}"/>
              </a:ext>
            </a:extLst>
          </p:cNvPr>
          <p:cNvSpPr txBox="1"/>
          <p:nvPr/>
        </p:nvSpPr>
        <p:spPr>
          <a:xfrm>
            <a:off x="10178852" y="2779854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A2FE82-48E8-494E-9735-87A2E6973B4A}"/>
                  </a:ext>
                </a:extLst>
              </p14:cNvPr>
              <p14:cNvContentPartPr/>
              <p14:nvPr/>
            </p14:nvContentPartPr>
            <p14:xfrm>
              <a:off x="1562400" y="1976760"/>
              <a:ext cx="5484960" cy="3558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A2FE82-48E8-494E-9735-87A2E6973B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6200" y="1960560"/>
                <a:ext cx="5517360" cy="35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68303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Multiclass Logistic Regression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71600"/>
            <a:ext cx="7663021" cy="4525963"/>
          </a:xfrm>
        </p:spPr>
        <p:txBody>
          <a:bodyPr/>
          <a:lstStyle/>
          <a:p>
            <a:pPr eaLnBrk="1" hangingPunct="1"/>
            <a:r>
              <a:rPr lang="en-US" sz="2400" dirty="0"/>
              <a:t>Recall Perceptron:</a:t>
            </a:r>
          </a:p>
          <a:p>
            <a:pPr lvl="1" eaLnBrk="1" hangingPunct="1"/>
            <a:r>
              <a:rPr lang="en-US" sz="2000" dirty="0"/>
              <a:t>A weight vector for each class:</a:t>
            </a:r>
          </a:p>
          <a:p>
            <a:pPr lvl="1" eaLnBrk="1" hangingPunct="1"/>
            <a:endParaRPr lang="en-US" sz="1800" dirty="0"/>
          </a:p>
          <a:p>
            <a:pPr lvl="1" eaLnBrk="1" hangingPunct="1"/>
            <a:r>
              <a:rPr lang="en-US" sz="2000" dirty="0"/>
              <a:t>Score (activation) of a class y:</a:t>
            </a:r>
          </a:p>
          <a:p>
            <a:pPr lvl="1" eaLnBrk="1" hangingPunct="1"/>
            <a:endParaRPr lang="en-US" sz="1100" dirty="0"/>
          </a:p>
          <a:p>
            <a:pPr lvl="1" eaLnBrk="1" hangingPunct="1"/>
            <a:r>
              <a:rPr lang="en-US" sz="2000" dirty="0"/>
              <a:t>Prediction highest score wins</a:t>
            </a:r>
          </a:p>
          <a:p>
            <a:pPr lvl="1" eaLnBrk="1" hangingPunct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How to make the scores into probabilities? </a:t>
            </a:r>
          </a:p>
          <a:p>
            <a:endParaRPr lang="en-US" sz="2400" dirty="0"/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25523" y="25146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163050" y="15732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24400" y="31242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39250" y="12684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82050" y="33258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0450" y="3173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941887" y="1884363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10153650" y="16494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10382250" y="26400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9696450" y="26400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06050" y="16764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91650" y="28511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96650" y="26670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294841-EA58-6540-B947-20938E1FBC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0251" y="4869499"/>
            <a:ext cx="11381220" cy="955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4A082-2EAB-6746-AC77-10A6707493BB}"/>
              </a:ext>
            </a:extLst>
          </p:cNvPr>
          <p:cNvSpPr txBox="1"/>
          <p:nvPr/>
        </p:nvSpPr>
        <p:spPr>
          <a:xfrm>
            <a:off x="152400" y="632678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activations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60BA8-E5ED-8446-93A9-D6854AC57FED}"/>
              </a:ext>
            </a:extLst>
          </p:cNvPr>
          <p:cNvSpPr txBox="1"/>
          <p:nvPr/>
        </p:nvSpPr>
        <p:spPr>
          <a:xfrm>
            <a:off x="6443821" y="63267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activations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B3524F8-E0B3-8340-955D-C75B4C522349}"/>
              </a:ext>
            </a:extLst>
          </p:cNvPr>
          <p:cNvSpPr/>
          <p:nvPr/>
        </p:nvSpPr>
        <p:spPr>
          <a:xfrm rot="16200000">
            <a:off x="1032344" y="5229339"/>
            <a:ext cx="297670" cy="17524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7E6F4D8-AD56-5543-A764-C98B710D187F}"/>
              </a:ext>
            </a:extLst>
          </p:cNvPr>
          <p:cNvSpPr/>
          <p:nvPr/>
        </p:nvSpPr>
        <p:spPr>
          <a:xfrm rot="16200000">
            <a:off x="7141376" y="1508727"/>
            <a:ext cx="254862" cy="92364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CDC919-7A44-954F-BAF5-E05FDCA45E1F}"/>
                  </a:ext>
                </a:extLst>
              </p14:cNvPr>
              <p14:cNvContentPartPr/>
              <p14:nvPr/>
            </p14:nvContentPartPr>
            <p14:xfrm>
              <a:off x="415800" y="2269080"/>
              <a:ext cx="10482480" cy="352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CDC919-7A44-954F-BAF5-E05FDCA45E1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9600" y="2252880"/>
                <a:ext cx="10514880" cy="35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004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5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176AA-A9C7-F94C-B7B9-16405F65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60801"/>
            <a:ext cx="6172200" cy="1446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84752-B84A-814D-AE16-6539E9066210}"/>
              </a:ext>
            </a:extLst>
          </p:cNvPr>
          <p:cNvSpPr txBox="1"/>
          <p:nvPr/>
        </p:nvSpPr>
        <p:spPr>
          <a:xfrm>
            <a:off x="304800" y="6269935"/>
            <a:ext cx="567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Multi-Class Logistic Regression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21425B-B56A-8041-8067-2B15E5FB3D93}"/>
                  </a:ext>
                </a:extLst>
              </p14:cNvPr>
              <p14:cNvContentPartPr/>
              <p14:nvPr/>
            </p14:nvContentPartPr>
            <p14:xfrm>
              <a:off x="2026800" y="3917520"/>
              <a:ext cx="4400640" cy="1472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21425B-B56A-8041-8067-2B15E5FB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600" y="3901320"/>
                <a:ext cx="4433040" cy="15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44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i.e., how do we solve: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88426"/>
            <a:ext cx="8140700" cy="990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670777-4201-F649-A342-04F61EC3E0AB}"/>
                  </a:ext>
                </a:extLst>
              </p14:cNvPr>
              <p14:cNvContentPartPr/>
              <p14:nvPr/>
            </p14:nvContentPartPr>
            <p14:xfrm>
              <a:off x="3060000" y="1812960"/>
              <a:ext cx="6753240" cy="327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670777-4201-F649-A342-04F61EC3E0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3800" y="1796760"/>
                <a:ext cx="6785640" cy="33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79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  <p:pic>
        <p:nvPicPr>
          <p:cNvPr id="88066" name="Picture 2" descr="C:\Users\Dan\Dropbox\Office\CS 188\Ketrina Art\Perceptron\ClassificationWeigh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371600"/>
            <a:ext cx="3886200" cy="5163642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950C20-3107-C34B-9D49-23BF388A11CD}"/>
                  </a:ext>
                </a:extLst>
              </p14:cNvPr>
              <p14:cNvContentPartPr/>
              <p14:nvPr/>
            </p14:nvContentPartPr>
            <p14:xfrm>
              <a:off x="455400" y="542520"/>
              <a:ext cx="9843480" cy="2055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950C20-3107-C34B-9D49-23BF388A11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00" y="526320"/>
                <a:ext cx="9875880" cy="20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09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0668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Recall from CSPs lecture: simple, general idea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If no neighbors better than current, quit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What’s particularly tricky when hill-climbing for multiclass logistic regression?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Optimization over a continuous space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Infinitely many neighbors!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to do this efficiently?</a:t>
            </a:r>
          </a:p>
        </p:txBody>
      </p:sp>
      <p:pic>
        <p:nvPicPr>
          <p:cNvPr id="5" name="Picture 2" descr="C:\Users\Dan\Dropbox\Office\CS 188\Ketrina Art\CSPs 2\HillClimb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71820" y="1144462"/>
            <a:ext cx="4996380" cy="3122738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E8A7DE-9047-1E4F-AEA0-23E2276997B8}"/>
                  </a:ext>
                </a:extLst>
              </p14:cNvPr>
              <p14:cNvContentPartPr/>
              <p14:nvPr/>
            </p14:nvContentPartPr>
            <p14:xfrm>
              <a:off x="706320" y="2480760"/>
              <a:ext cx="8554320" cy="1460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E8A7DE-9047-1E4F-AEA0-23E2276997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120" y="2464560"/>
                <a:ext cx="8586720" cy="14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3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3886201"/>
            <a:ext cx="11379200" cy="2819400"/>
          </a:xfrm>
        </p:spPr>
        <p:txBody>
          <a:bodyPr/>
          <a:lstStyle/>
          <a:p>
            <a:r>
              <a:rPr lang="en-US" dirty="0"/>
              <a:t>Could evaluate			and</a:t>
            </a:r>
          </a:p>
          <a:p>
            <a:pPr lvl="1"/>
            <a:r>
              <a:rPr lang="en-US" dirty="0"/>
              <a:t>Then step in best direction</a:t>
            </a:r>
          </a:p>
          <a:p>
            <a:pPr lvl="2"/>
            <a:endParaRPr lang="en-US" dirty="0"/>
          </a:p>
          <a:p>
            <a:r>
              <a:rPr lang="en-US" dirty="0"/>
              <a:t>Or, evaluate derivative: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Tells which direction to step into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3429000"/>
            <a:ext cx="7010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81400" y="1371600"/>
            <a:ext cx="0" cy="2209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966" y="3543476"/>
            <a:ext cx="3175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19200"/>
            <a:ext cx="685615" cy="36239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81400"/>
            <a:ext cx="356995" cy="216076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>
            <a:off x="5754531" y="2632731"/>
            <a:ext cx="36669" cy="796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3581400" y="2590800"/>
            <a:ext cx="2173131" cy="4193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38400"/>
            <a:ext cx="788042" cy="34303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19" y="4004290"/>
            <a:ext cx="1762781" cy="437738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949700"/>
            <a:ext cx="1892300" cy="469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34000"/>
            <a:ext cx="5174670" cy="68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198F8C-2C62-664E-9B5B-5A945BACA9F8}"/>
                  </a:ext>
                </a:extLst>
              </p14:cNvPr>
              <p14:cNvContentPartPr/>
              <p14:nvPr/>
            </p14:nvContentPartPr>
            <p14:xfrm>
              <a:off x="2487600" y="1536212"/>
              <a:ext cx="7911000" cy="1599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198F8C-2C62-664E-9B5B-5A945BACA9F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78600" y="1527212"/>
                <a:ext cx="7928640" cy="161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8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2-D Optimization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46157" y="6519448"/>
            <a:ext cx="2178285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err="1"/>
              <a:t>offconvex.org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010DDF-8BCE-184F-8DBE-8018B9FD73F1}"/>
                  </a:ext>
                </a:extLst>
              </p14:cNvPr>
              <p14:cNvContentPartPr/>
              <p14:nvPr/>
            </p14:nvContentPartPr>
            <p14:xfrm>
              <a:off x="5713560" y="2969372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010DDF-8BCE-184F-8DBE-8018B9FD73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920" y="2960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699A0B-CF8E-EC4A-A7A0-8D126D41D929}"/>
                  </a:ext>
                </a:extLst>
              </p14:cNvPr>
              <p14:cNvContentPartPr/>
              <p14:nvPr/>
            </p14:nvContentPartPr>
            <p14:xfrm>
              <a:off x="5876640" y="59445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699A0B-CF8E-EC4A-A7A0-8D126D41D9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7640" y="58581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3D7C487-76C7-9D4B-95D4-E720906CD0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75" t="9200" r="33660"/>
          <a:stretch/>
        </p:blipFill>
        <p:spPr>
          <a:xfrm>
            <a:off x="3124200" y="1369767"/>
            <a:ext cx="6209675" cy="51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8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D5CF-928F-E444-8F15-487153C6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FE9A0-032E-4A49-B54E-78D59928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023600" cy="4729164"/>
          </a:xfrm>
        </p:spPr>
        <p:txBody>
          <a:bodyPr/>
          <a:lstStyle/>
          <a:p>
            <a:r>
              <a:rPr lang="en-US" sz="2800" dirty="0"/>
              <a:t>Perform update in uphill direction for each coordinate</a:t>
            </a:r>
          </a:p>
          <a:p>
            <a:r>
              <a:rPr lang="en-US" sz="2800" dirty="0"/>
              <a:t>The steeper the slope (i.e. the higher the derivative) the bigger the step for that coordinate</a:t>
            </a:r>
          </a:p>
          <a:p>
            <a:pPr lvl="4"/>
            <a:endParaRPr lang="en-US" sz="600" dirty="0"/>
          </a:p>
          <a:p>
            <a:r>
              <a:rPr lang="en-US" sz="2800" dirty="0"/>
              <a:t>E.g., consider: </a:t>
            </a:r>
          </a:p>
          <a:p>
            <a:pPr lvl="2"/>
            <a:endParaRPr lang="en-US" sz="2000" dirty="0"/>
          </a:p>
          <a:p>
            <a:pPr lvl="2"/>
            <a:r>
              <a:rPr lang="en-US" dirty="0"/>
              <a:t>  Updates:</a:t>
            </a:r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E52C4-0345-EE42-99F8-6B607D29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040653"/>
            <a:ext cx="1500909" cy="388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E6BB1-4EEA-B04B-94F8-6BB99782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323123"/>
            <a:ext cx="4150639" cy="77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DA974-3857-CC46-A04C-A4109C24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60" y="4301683"/>
            <a:ext cx="4150639" cy="7728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F947A6-C2E1-DF4A-BB48-5148E0F6CBC4}"/>
              </a:ext>
            </a:extLst>
          </p:cNvPr>
          <p:cNvSpPr txBox="1">
            <a:spLocks/>
          </p:cNvSpPr>
          <p:nvPr/>
        </p:nvSpPr>
        <p:spPr bwMode="auto">
          <a:xfrm>
            <a:off x="6408345" y="3840278"/>
            <a:ext cx="5029200" cy="246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400" kern="0" dirty="0"/>
              <a:t>Updates in vector notation:</a:t>
            </a:r>
          </a:p>
          <a:p>
            <a:pPr lvl="1"/>
            <a:endParaRPr lang="en-US" sz="2400" kern="0" dirty="0"/>
          </a:p>
          <a:p>
            <a:pPr lvl="1"/>
            <a:endParaRPr lang="en-US" sz="2400" kern="0" dirty="0"/>
          </a:p>
          <a:p>
            <a:pPr lvl="1"/>
            <a:endParaRPr lang="en-US" sz="2400" kern="0" dirty="0"/>
          </a:p>
          <a:p>
            <a:pPr marL="457176" lvl="1" indent="0">
              <a:buNone/>
            </a:pPr>
            <a:r>
              <a:rPr lang="en-US" sz="2400" kern="0" dirty="0"/>
              <a:t>	with:</a:t>
            </a:r>
            <a:endParaRPr lang="en-US" sz="20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DEC55-5EE0-084E-909E-944474C06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632052"/>
            <a:ext cx="2888532" cy="320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0FEF9-D237-3B4C-A4A4-C83595184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5456736"/>
            <a:ext cx="2294022" cy="781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DB8272-6D62-2845-BEF2-B1B77819EB4A}"/>
              </a:ext>
            </a:extLst>
          </p:cNvPr>
          <p:cNvSpPr txBox="1"/>
          <p:nvPr/>
        </p:nvSpPr>
        <p:spPr>
          <a:xfrm>
            <a:off x="10818449" y="5633315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= gradient</a:t>
            </a:r>
          </a:p>
        </p:txBody>
      </p:sp>
    </p:spTree>
    <p:extLst>
      <p:ext uri="{BB962C8B-B14F-4D97-AF65-F5344CB8AC3E}">
        <p14:creationId xmlns:p14="http://schemas.microsoft.com/office/powerpoint/2010/main" val="219846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17601" y="1092201"/>
            <a:ext cx="10058400" cy="4930776"/>
          </a:xfrm>
        </p:spPr>
        <p:txBody>
          <a:bodyPr/>
          <a:lstStyle/>
          <a:p>
            <a:r>
              <a:rPr lang="en-US" sz="2400" dirty="0"/>
              <a:t>Idea: </a:t>
            </a:r>
          </a:p>
          <a:p>
            <a:pPr lvl="1"/>
            <a:r>
              <a:rPr lang="en-US" sz="2400" dirty="0"/>
              <a:t>Start somewhere</a:t>
            </a:r>
          </a:p>
          <a:p>
            <a:pPr lvl="1"/>
            <a:r>
              <a:rPr lang="en-US" sz="2400" dirty="0"/>
              <a:t>Repeat:  Take a step in the gradient direction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</a:t>
            </a:r>
          </a:p>
        </p:txBody>
      </p:sp>
      <p:pic>
        <p:nvPicPr>
          <p:cNvPr id="8" name="Picture 7" descr="grad_descen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"/>
          <a:stretch/>
        </p:blipFill>
        <p:spPr>
          <a:xfrm>
            <a:off x="2769405" y="2743200"/>
            <a:ext cx="6069795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3616" y="6539965"/>
            <a:ext cx="2397557" cy="3231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500" dirty="0"/>
              <a:t>Figure source: </a:t>
            </a:r>
            <a:r>
              <a:rPr lang="en-US" sz="1500" dirty="0" err="1"/>
              <a:t>Mathworks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75310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Steepest </a:t>
            </a:r>
            <a:r>
              <a:rPr lang="en-US"/>
              <a:t>Direction?*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200400"/>
            <a:ext cx="11379200" cy="3505200"/>
          </a:xfrm>
        </p:spPr>
        <p:txBody>
          <a:bodyPr/>
          <a:lstStyle/>
          <a:p>
            <a:r>
              <a:rPr lang="en-US" sz="2400" dirty="0"/>
              <a:t>First-Order Taylor Expansion:</a:t>
            </a:r>
          </a:p>
          <a:p>
            <a:endParaRPr lang="en-US" sz="2400" dirty="0"/>
          </a:p>
          <a:p>
            <a:r>
              <a:rPr lang="en-US" sz="2400" dirty="0"/>
              <a:t>Steepest Descent Direction:</a:t>
            </a:r>
          </a:p>
          <a:p>
            <a:endParaRPr lang="en-US" sz="2400" dirty="0"/>
          </a:p>
          <a:p>
            <a:r>
              <a:rPr lang="en-US" sz="2400" dirty="0"/>
              <a:t>Recall: 			</a:t>
            </a:r>
            <a:r>
              <a:rPr lang="en-US" sz="2400" dirty="0">
                <a:sym typeface="Wingdings"/>
              </a:rPr>
              <a:t>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>
                <a:sym typeface="Wingdings"/>
              </a:rPr>
              <a:t>Hence, solution: </a:t>
            </a:r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98" y="3160677"/>
            <a:ext cx="4146302" cy="57312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402" y="5736334"/>
            <a:ext cx="1387692" cy="808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E2821-7087-354C-BA67-051DC196866F}"/>
              </a:ext>
            </a:extLst>
          </p:cNvPr>
          <p:cNvSpPr txBox="1"/>
          <p:nvPr/>
        </p:nvSpPr>
        <p:spPr>
          <a:xfrm>
            <a:off x="5315565" y="5848290"/>
            <a:ext cx="4361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direction = steepest direction!</a:t>
            </a:r>
          </a:p>
        </p:txBody>
      </p:sp>
      <p:pic>
        <p:nvPicPr>
          <p:cNvPr id="13" name="Picture 2" descr="C:\Users\Dan\Dropbox\Office\CS 188\Ketrina Art\CSPs 2\HillClimbing.png">
            <a:extLst>
              <a:ext uri="{FF2B5EF4-FFF2-40B4-BE49-F238E27FC236}">
                <a16:creationId xmlns:a16="http://schemas.microsoft.com/office/drawing/2014/main" id="{0A965478-172C-6B49-A5DB-ED20F3C0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37241" y="1032824"/>
            <a:ext cx="3102359" cy="193897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8568C5-E754-344A-8E6B-DC29830A2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365" y="1729845"/>
            <a:ext cx="4279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F90CD-52CB-EA43-B41E-1CF26D63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370" y="3992205"/>
            <a:ext cx="3471841" cy="50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586EA5-0916-B74B-BEF3-DD3F4E004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750" y="5805787"/>
            <a:ext cx="1304725" cy="59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8E2B1E-92A9-7F44-A70A-291678C61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6384" y="4894973"/>
            <a:ext cx="1206513" cy="591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2BFBDD-8039-D54A-9645-96FF794D9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8159" y="4953000"/>
            <a:ext cx="1561368" cy="5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in n dimensions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72111"/>
            <a:ext cx="2489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9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Procedure: Gradient Ascent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3400" y="1625601"/>
            <a:ext cx="5994400" cy="2260599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8800"/>
            <a:ext cx="317500" cy="2159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066800" y="4419600"/>
            <a:ext cx="10744200" cy="22605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    : learning rate --- tweaking parameter that needs to be chosen carefully</a:t>
            </a:r>
          </a:p>
          <a:p>
            <a:r>
              <a:rPr lang="en-US" dirty="0"/>
              <a:t>How? Try multiple choices</a:t>
            </a:r>
          </a:p>
          <a:p>
            <a:pPr lvl="1"/>
            <a:r>
              <a:rPr lang="en-US" dirty="0"/>
              <a:t>Crude rule of thumb: update changes       about 0.1 – 1 %</a:t>
            </a:r>
          </a:p>
          <a:p>
            <a:pPr lvl="1"/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9" y="4641550"/>
            <a:ext cx="279400" cy="215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248400"/>
            <a:ext cx="317500" cy="21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D6A00-8240-2646-86E9-426A92ED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0" y="2971800"/>
            <a:ext cx="3924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Batch Gradient Ascent on the Log Likelihood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4" y="1371600"/>
            <a:ext cx="7400636" cy="90054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F2E8DF6-60AE-A94D-A2B7-30DBD07589A5}"/>
              </a:ext>
            </a:extLst>
          </p:cNvPr>
          <p:cNvSpPr/>
          <p:nvPr/>
        </p:nvSpPr>
        <p:spPr>
          <a:xfrm rot="16200000">
            <a:off x="7901160" y="549535"/>
            <a:ext cx="342900" cy="395321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27340-688C-BB47-8E82-C439C992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920908"/>
            <a:ext cx="889000" cy="469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D1863-7187-9F45-855D-460B7F96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3962400"/>
            <a:ext cx="6324600" cy="2260599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69FB3E6-3B02-3448-91B5-5A8CA39D0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114800"/>
            <a:ext cx="317500" cy="21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B085D-3AB2-A140-89C4-7EF927B3E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74" y="5275547"/>
            <a:ext cx="5429226" cy="7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0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Stochastic Gradient Ascent on the Log Likelihood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4" y="1371600"/>
            <a:ext cx="7400636" cy="90054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D1863-7187-9F45-855D-460B7F96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3657600"/>
            <a:ext cx="6629400" cy="2514600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r>
              <a:rPr lang="is-IS" sz="2400" dirty="0">
                <a:latin typeface="Courier" pitchFamily="2" charset="0"/>
              </a:rPr>
              <a:t>pick random j</a:t>
            </a:r>
          </a:p>
          <a:p>
            <a:pPr lvl="1"/>
            <a:endParaRPr lang="en-US" sz="2400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69FB3E6-3B02-3448-91B5-5A8CA39D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32" y="3842327"/>
            <a:ext cx="288636" cy="19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A7CCA-32DB-C241-BECB-F5EDB051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339877"/>
            <a:ext cx="5436859" cy="451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4DD82-AD13-E043-B4EE-872F14DB2407}"/>
              </a:ext>
            </a:extLst>
          </p:cNvPr>
          <p:cNvSpPr txBox="1"/>
          <p:nvPr/>
        </p:nvSpPr>
        <p:spPr>
          <a:xfrm>
            <a:off x="1600200" y="25146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once gradient on one training example has been computed, might as well incorporate before computing next one</a:t>
            </a:r>
          </a:p>
        </p:txBody>
      </p:sp>
    </p:spTree>
    <p:extLst>
      <p:ext uri="{BB962C8B-B14F-4D97-AF65-F5344CB8AC3E}">
        <p14:creationId xmlns:p14="http://schemas.microsoft.com/office/powerpoint/2010/main" val="40393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981200" y="2819400"/>
            <a:ext cx="2438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Hello,</a:t>
            </a:r>
          </a:p>
          <a:p>
            <a:endParaRPr lang="en-US" sz="1200">
              <a:latin typeface="Courier New" pitchFamily="49" charset="0"/>
            </a:endParaRPr>
          </a:p>
          <a:p>
            <a:r>
              <a:rPr lang="en-US" sz="1200">
                <a:latin typeface="Courier New" pitchFamily="49" charset="0"/>
              </a:rPr>
              <a:t>Do you want free printr cartriges?  Why pay more when you can get them ABSOLUTELY FREE!  Just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648200" y="32004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5626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pic>
        <p:nvPicPr>
          <p:cNvPr id="17414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1822450"/>
            <a:ext cx="3365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670050"/>
            <a:ext cx="1066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67800" y="1822450"/>
            <a:ext cx="336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AutoShape 5"/>
          <p:cNvSpPr>
            <a:spLocks noChangeArrowheads="1"/>
          </p:cNvSpPr>
          <p:nvPr/>
        </p:nvSpPr>
        <p:spPr bwMode="auto">
          <a:xfrm>
            <a:off x="7543800" y="3124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55626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9" name="TextBox 15"/>
          <p:cNvSpPr txBox="1">
            <a:spLocks noChangeArrowheads="1"/>
          </p:cNvSpPr>
          <p:nvPr/>
        </p:nvSpPr>
        <p:spPr bwMode="auto">
          <a:xfrm>
            <a:off x="8458200" y="283845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SPAM</a:t>
            </a:r>
          </a:p>
          <a:p>
            <a:pPr algn="ctr"/>
            <a:r>
              <a:rPr lang="en-US" sz="2400"/>
              <a:t>or</a:t>
            </a:r>
          </a:p>
          <a:p>
            <a:pPr algn="ctr"/>
            <a:r>
              <a:rPr lang="en-US" sz="2400"/>
              <a:t>+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4648200" y="5029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543800" y="49530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562600" y="4829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PIXEL-7,12  : 1</a:t>
            </a:r>
          </a:p>
          <a:p>
            <a:r>
              <a:rPr lang="en-US" sz="1200">
                <a:latin typeface="Courier New" pitchFamily="49" charset="0"/>
              </a:rPr>
              <a:t>PIXEL-7,13 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  <a:p>
            <a:r>
              <a:rPr lang="en-US" sz="1200">
                <a:latin typeface="Courier New" pitchFamily="49" charset="0"/>
              </a:rPr>
              <a:t>NUM_LOOPS  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5562600" y="4724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4876800"/>
            <a:ext cx="998538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58200" y="4953000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“2”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AA2322-5E6D-4544-94AD-28743AC96A58}"/>
                  </a:ext>
                </a:extLst>
              </p14:cNvPr>
              <p14:cNvContentPartPr/>
              <p14:nvPr/>
            </p14:nvContentPartPr>
            <p14:xfrm>
              <a:off x="2342880" y="790200"/>
              <a:ext cx="6574680" cy="1536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AA2322-5E6D-4544-94AD-28743AC96A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26680" y="774000"/>
                <a:ext cx="6607080" cy="15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1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Gradient Ascent on the Log Likelihood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4" y="1371600"/>
            <a:ext cx="7400636" cy="90054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D1863-7187-9F45-855D-460B7F96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3657600"/>
            <a:ext cx="8763000" cy="2514600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r>
              <a:rPr lang="is-IS" sz="2400" dirty="0">
                <a:latin typeface="Courier" pitchFamily="2" charset="0"/>
              </a:rPr>
              <a:t>pick random subset of training examples J</a:t>
            </a:r>
          </a:p>
          <a:p>
            <a:pPr lvl="1"/>
            <a:endParaRPr lang="en-US" sz="2400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69FB3E6-3B02-3448-91B5-5A8CA39D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32" y="3842327"/>
            <a:ext cx="288636" cy="196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4DD82-AD13-E043-B4EE-872F14DB2407}"/>
              </a:ext>
            </a:extLst>
          </p:cNvPr>
          <p:cNvSpPr txBox="1"/>
          <p:nvPr/>
        </p:nvSpPr>
        <p:spPr>
          <a:xfrm>
            <a:off x="1600200" y="2514600"/>
            <a:ext cx="929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gradient over small set of training examples (=mini-batch) can be computed in parallel, might as well do that instead of a single 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7F8AD-0D2C-C449-BAD2-CEA914E09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24" y="5257800"/>
            <a:ext cx="5486476" cy="7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0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77F508-AA63-9F4B-9D5D-5A3BFD36B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286"/>
            <a:ext cx="11049001" cy="5486713"/>
          </a:xfrm>
        </p:spPr>
        <p:txBody>
          <a:bodyPr/>
          <a:lstStyle/>
          <a:p>
            <a:r>
              <a:rPr lang="en-US" dirty="0"/>
              <a:t>We’ll talk about that once we covered neural networks, which are a generalization of logistic regression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44E1D-2864-964B-B10F-B9B0DD32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computing all the derivatives?</a:t>
            </a:r>
          </a:p>
        </p:txBody>
      </p:sp>
    </p:spTree>
    <p:extLst>
      <p:ext uri="{BB962C8B-B14F-4D97-AF65-F5344CB8AC3E}">
        <p14:creationId xmlns:p14="http://schemas.microsoft.com/office/powerpoint/2010/main" val="33321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2E91-B4E9-B347-9EAC-19D46148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28A-30C3-2D45-9FD4-8F817F841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understand than Gradient Ascent</a:t>
            </a:r>
          </a:p>
          <a:p>
            <a:r>
              <a:rPr lang="en-US" dirty="0"/>
              <a:t>Watch this:</a:t>
            </a:r>
          </a:p>
          <a:p>
            <a:pPr lvl="1"/>
            <a:r>
              <a:rPr lang="en-US" dirty="0">
                <a:hlinkClick r:id="rId2"/>
              </a:rPr>
              <a:t>https://www.youtube.com/watch?v=uJryes5Vk1o</a:t>
            </a:r>
            <a:endParaRPr lang="en-US" dirty="0"/>
          </a:p>
          <a:p>
            <a:r>
              <a:rPr lang="en-US" dirty="0"/>
              <a:t>Note the differences</a:t>
            </a:r>
          </a:p>
          <a:p>
            <a:pPr lvl="1"/>
            <a:r>
              <a:rPr lang="en-US" dirty="0"/>
              <a:t>x instead of f(x)</a:t>
            </a:r>
          </a:p>
          <a:p>
            <a:pPr lvl="1"/>
            <a:r>
              <a:rPr lang="en-US" dirty="0"/>
              <a:t>Additional bias term (b)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18793-AD78-8041-A497-373B8D1B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4A944-C95B-1C4C-AFB9-88A50ACC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3692"/>
            <a:ext cx="2812473" cy="28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(Simplified) Biology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Very loose inspiration: human neurons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56817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 descr="C:\Users\Dan\Dropbox\Office\CS 188\Ketrina Art\Perceptron\Neur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819400"/>
            <a:ext cx="5403371" cy="2031049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14CBB5-DA1D-DB4E-B23C-395D0F19A057}"/>
                  </a:ext>
                </a:extLst>
              </p14:cNvPr>
              <p14:cNvContentPartPr/>
              <p14:nvPr/>
            </p14:nvContentPartPr>
            <p14:xfrm>
              <a:off x="2239200" y="2333160"/>
              <a:ext cx="8107560" cy="204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14CBB5-DA1D-DB4E-B23C-395D0F19A0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3000" y="2316960"/>
                <a:ext cx="8139960" cy="20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5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Linear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Inputs are </a:t>
            </a:r>
            <a:r>
              <a:rPr lang="en-US" sz="2800">
                <a:solidFill>
                  <a:srgbClr val="CC0000"/>
                </a:solidFill>
              </a:rPr>
              <a:t>feature values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Each feature has a </a:t>
            </a:r>
            <a:r>
              <a:rPr lang="en-US" sz="2800">
                <a:solidFill>
                  <a:srgbClr val="CC0000"/>
                </a:solidFill>
              </a:rPr>
              <a:t>weight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Sum is the </a:t>
            </a:r>
            <a:r>
              <a:rPr lang="en-US" sz="2800">
                <a:solidFill>
                  <a:srgbClr val="CC0000"/>
                </a:solidFill>
              </a:rPr>
              <a:t>activation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activation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Positive, output +1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Negative, output -1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960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2578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2578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2578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48768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8768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8768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876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410200" y="52720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0" y="5638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71628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&gt;0?</a:t>
            </a:r>
          </a:p>
        </p:txBody>
      </p:sp>
      <p:cxnSp>
        <p:nvCxnSpPr>
          <p:cNvPr id="25616" name="AutoShape 16"/>
          <p:cNvCxnSpPr>
            <a:cxnSpLocks noChangeShapeType="1"/>
            <a:stCxn id="25605" idx="3"/>
            <a:endCxn id="25615" idx="1"/>
          </p:cNvCxnSpPr>
          <p:nvPr/>
        </p:nvCxnSpPr>
        <p:spPr bwMode="auto">
          <a:xfrm>
            <a:off x="67818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78486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689350"/>
            <a:ext cx="7624762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 descr="C:\Users\Dan\Dropbox\Office\CS 188\Ketrina Art\Perceptron\Neur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524001"/>
            <a:ext cx="4800600" cy="1804476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B95E1E-B06A-0A4A-99C8-5F6EAC20F22C}"/>
                  </a:ext>
                </a:extLst>
              </p14:cNvPr>
              <p14:cNvContentPartPr/>
              <p14:nvPr/>
            </p14:nvContentPartPr>
            <p14:xfrm>
              <a:off x="1305000" y="3506760"/>
              <a:ext cx="9954720" cy="1228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B95E1E-B06A-0A4A-99C8-5F6EAC20F2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8800" y="3490560"/>
                <a:ext cx="9987120" cy="12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725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6" grpId="0" animBg="1"/>
      <p:bldP spid="25607" grpId="0" animBg="1"/>
      <p:bldP spid="25608" grpId="0" animBg="1"/>
      <p:bldP spid="25609" grpId="0" animBg="1"/>
      <p:bldP spid="25610" grpId="0" animBg="1"/>
      <p:bldP spid="25611" grpId="0" animBg="1"/>
      <p:bldP spid="25612" grpId="0"/>
      <p:bldP spid="25613" grpId="0"/>
      <p:bldP spid="25614" grpId="0"/>
      <p:bldP spid="25615" grpId="0" animBg="1"/>
      <p:bldP spid="256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133600" y="1189038"/>
            <a:ext cx="8229600" cy="4525962"/>
          </a:xfrm>
        </p:spPr>
        <p:txBody>
          <a:bodyPr/>
          <a:lstStyle/>
          <a:p>
            <a:r>
              <a:rPr lang="en-US" sz="2400" dirty="0"/>
              <a:t>Binary case: compare features to a weight vector</a:t>
            </a:r>
          </a:p>
          <a:p>
            <a:r>
              <a:rPr lang="en-US" sz="2400" dirty="0"/>
              <a:t>Learning: figure out the weight vector from examples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200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76200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43200" y="2543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4</a:t>
            </a:r>
          </a:p>
          <a:p>
            <a:r>
              <a:rPr lang="en-US" sz="1200">
                <a:latin typeface="Courier New" pitchFamily="49" charset="0"/>
              </a:rPr>
              <a:t>YOUR_NAME   :-1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:-3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743200" y="2438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8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200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32766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Line 7"/>
          <p:cNvSpPr>
            <a:spLocks noChangeShapeType="1"/>
          </p:cNvSpPr>
          <p:nvPr/>
        </p:nvSpPr>
        <p:spPr bwMode="auto">
          <a:xfrm flipH="1" flipV="1">
            <a:off x="4876800" y="3352800"/>
            <a:ext cx="838200" cy="1371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5715000" y="36576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53340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15000" y="47244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772400" y="53086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0</a:t>
            </a:r>
          </a:p>
          <a:p>
            <a:r>
              <a:rPr lang="en-US" sz="1200">
                <a:latin typeface="Courier New" pitchFamily="49" charset="0"/>
              </a:rPr>
              <a:t>YOUR_NAME   : 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17" name="Double Bracket 16"/>
          <p:cNvSpPr/>
          <p:nvPr/>
        </p:nvSpPr>
        <p:spPr>
          <a:xfrm>
            <a:off x="7772400" y="52578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6" name="TextBox 17"/>
          <p:cNvSpPr txBox="1">
            <a:spLocks noChangeArrowheads="1"/>
          </p:cNvSpPr>
          <p:nvPr/>
        </p:nvSpPr>
        <p:spPr bwMode="auto">
          <a:xfrm>
            <a:off x="1905000" y="5715000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Dot product            positive means the positive class</a:t>
            </a:r>
          </a:p>
        </p:txBody>
      </p:sp>
      <p:pic>
        <p:nvPicPr>
          <p:cNvPr id="20497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6600" y="5791200"/>
            <a:ext cx="5334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56B095-2DDF-FD40-9BE0-64B65A2B60E9}"/>
                  </a:ext>
                </a:extLst>
              </p14:cNvPr>
              <p14:cNvContentPartPr/>
              <p14:nvPr/>
            </p14:nvContentPartPr>
            <p14:xfrm>
              <a:off x="4418280" y="2539800"/>
              <a:ext cx="5636160" cy="2871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56B095-2DDF-FD40-9BE0-64B65A2B60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02080" y="2523600"/>
                <a:ext cx="5668560" cy="29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 animBg="1"/>
      <p:bldP spid="14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Rules</a:t>
            </a:r>
          </a:p>
        </p:txBody>
      </p:sp>
      <p:pic>
        <p:nvPicPr>
          <p:cNvPr id="5" name="Picture 2" descr="C:\Users\Dan\Dropbox\Office\CS 188\Ketrina Art\Perceptron\DecisionRule.png"/>
          <p:cNvPicPr>
            <a:picLocks noChangeAspect="1" noChangeArrowheads="1"/>
          </p:cNvPicPr>
          <p:nvPr/>
        </p:nvPicPr>
        <p:blipFill>
          <a:blip r:embed="rId2" cstate="print"/>
          <a:srcRect b="53537"/>
          <a:stretch>
            <a:fillRect/>
          </a:stretch>
        </p:blipFill>
        <p:spPr bwMode="auto">
          <a:xfrm>
            <a:off x="1279440" y="2133600"/>
            <a:ext cx="9464760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021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Binary Decision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In the space of feature vectors</a:t>
            </a:r>
          </a:p>
          <a:p>
            <a:pPr lvl="1" eaLnBrk="1" hangingPunct="1"/>
            <a:r>
              <a:rPr lang="en-US" sz="2400"/>
              <a:t>Examples are points</a:t>
            </a:r>
          </a:p>
          <a:p>
            <a:pPr lvl="1" eaLnBrk="1" hangingPunct="1"/>
            <a:r>
              <a:rPr lang="en-US" sz="2400"/>
              <a:t>Any weight vector is a hyperplane</a:t>
            </a:r>
          </a:p>
          <a:p>
            <a:pPr lvl="1" eaLnBrk="1" hangingPunct="1"/>
            <a:r>
              <a:rPr lang="en-US" sz="2400"/>
              <a:t>One side corresponds to Y=+1</a:t>
            </a:r>
          </a:p>
          <a:p>
            <a:pPr lvl="1" eaLnBrk="1" hangingPunct="1"/>
            <a:r>
              <a:rPr lang="en-US" sz="2400"/>
              <a:t>Other corresponds to Y=-1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600200" y="47244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-3</a:t>
            </a:r>
          </a:p>
          <a:p>
            <a:r>
              <a:rPr lang="en-US">
                <a:latin typeface="Courier New" pitchFamily="49" charset="0"/>
              </a:rPr>
              <a:t>free  :  4</a:t>
            </a:r>
          </a:p>
          <a:p>
            <a:r>
              <a:rPr lang="en-US">
                <a:latin typeface="Courier New" pitchFamily="49" charset="0"/>
              </a:rPr>
              <a:t>money :  2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150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111625"/>
            <a:ext cx="2921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400800" y="563880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6400800" y="3505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2484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3152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5424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4572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3595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7661" name="Freeform 13"/>
          <p:cNvSpPr>
            <a:spLocks/>
          </p:cNvSpPr>
          <p:nvPr/>
        </p:nvSpPr>
        <p:spPr bwMode="auto">
          <a:xfrm rot="-1185043">
            <a:off x="5791200" y="3962400"/>
            <a:ext cx="1117600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rot="-646224">
            <a:off x="6446838" y="3852863"/>
            <a:ext cx="647700" cy="2309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8229600" y="57292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free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 rot="-5400000">
            <a:off x="5212557" y="3474243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money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7010400" y="4114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+1 = SPAM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4724400" y="5562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-1 = HAM</a:t>
            </a:r>
          </a:p>
        </p:txBody>
      </p:sp>
      <p:pic>
        <p:nvPicPr>
          <p:cNvPr id="27667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6248400"/>
            <a:ext cx="12192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 descr="C:\Users\Dan\Dropbox\Office\CS 188\Ketrina Art\Perceptron\DecisionRule.png"/>
          <p:cNvPicPr>
            <a:picLocks noChangeAspect="1" noChangeArrowheads="1"/>
          </p:cNvPicPr>
          <p:nvPr/>
        </p:nvPicPr>
        <p:blipFill>
          <a:blip r:embed="rId6" cstate="print"/>
          <a:srcRect b="53537"/>
          <a:stretch>
            <a:fillRect/>
          </a:stretch>
        </p:blipFill>
        <p:spPr bwMode="auto">
          <a:xfrm>
            <a:off x="5943600" y="1447800"/>
            <a:ext cx="5638800" cy="1861298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3203AA-1B7A-084D-A6CF-32B92FA59080}"/>
                  </a:ext>
                </a:extLst>
              </p14:cNvPr>
              <p14:cNvContentPartPr/>
              <p14:nvPr/>
            </p14:nvContentPartPr>
            <p14:xfrm>
              <a:off x="1409400" y="1245960"/>
              <a:ext cx="6682680" cy="4394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3203AA-1B7A-084D-A6CF-32B92FA590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3200" y="1229760"/>
                <a:ext cx="6715080" cy="44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2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1" grpId="0" animBg="1"/>
      <p:bldP spid="27662" grpId="0" animBg="1"/>
      <p:bldP spid="27665" grpId="0"/>
      <p:bldP spid="276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 \cdot w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307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y^*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8"/>
  <p:tag name="PICTUREFILESIZE" val="52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^*\! \cdot \!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3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[&#10;y = \begin{cases} &#10;+1   &amp; \textmd{if}\ \ w \cdot f(x) \geq 0 \\&#10;-1   &amp;  \textmd{if}\ \ w \cdot f(x) &lt; 0 \\&#10;\end{cases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14"/>
  <p:tag name="PICTUREFILESIZE" val="9833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 = w_y -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8"/>
  <p:tag name="PICTUREFILESIZE" val="720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= w_{y^*} +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47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 &amp;= \argmax_y \,\, w_y \cdot f(x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2"/>
  <p:tag name="PICTUREFILESIZE" val="1165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(x)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224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'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"/>
  <p:tag name="PICTUREFILESIZE" val="199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"/>
  <p:tag name="PICTUREFILESIZE" val="21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SPORT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2"/>
  <p:tag name="PICTUREFILESIZE" val="534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POLITIC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57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TECH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59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mistakes} &lt; \frac{k}{\delta^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5"/>
  <p:tag name="PICTUREFILESIZE" val="91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96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iteration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418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activation}_w(x) = \sum_i w_i \cdot f_i(x) = w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1"/>
  <p:tag name="PICTUREFILESIZE" val="223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57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3"/>
  <p:tag name="PICTUREFILESIZE" val="19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50702</TotalTime>
  <Words>1305</Words>
  <Application>Microsoft Macintosh PowerPoint</Application>
  <PresentationFormat>Widescreen</PresentationFormat>
  <Paragraphs>316</Paragraphs>
  <Slides>42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Courier</vt:lpstr>
      <vt:lpstr>Courier New</vt:lpstr>
      <vt:lpstr>Wingdings</vt:lpstr>
      <vt:lpstr>dan-berkeley-nlp-v1</vt:lpstr>
      <vt:lpstr>Photo Editor Photo</vt:lpstr>
      <vt:lpstr>Announcements </vt:lpstr>
      <vt:lpstr>PowerPoint Presentation</vt:lpstr>
      <vt:lpstr>Linear Classifiers</vt:lpstr>
      <vt:lpstr>Feature Vectors</vt:lpstr>
      <vt:lpstr>Some (Simplified) Biology</vt:lpstr>
      <vt:lpstr>Linear Classifiers</vt:lpstr>
      <vt:lpstr>Weights</vt:lpstr>
      <vt:lpstr>Decision Rules</vt:lpstr>
      <vt:lpstr>Binary Decision Rule</vt:lpstr>
      <vt:lpstr>Weight Updates</vt:lpstr>
      <vt:lpstr>Learning: Binary Perceptron</vt:lpstr>
      <vt:lpstr>Learning: Binary Perceptron</vt:lpstr>
      <vt:lpstr>Examples: Perceptron</vt:lpstr>
      <vt:lpstr>Multiclass Decision Rule</vt:lpstr>
      <vt:lpstr>Learning: Multiclass Perceptron</vt:lpstr>
      <vt:lpstr>PowerPoint Presentation</vt:lpstr>
      <vt:lpstr>Example: Multiclass Perceptron</vt:lpstr>
      <vt:lpstr>Properties of Perceptrons</vt:lpstr>
      <vt:lpstr>Problems with the Perceptron</vt:lpstr>
      <vt:lpstr>Improving the Perceptron</vt:lpstr>
      <vt:lpstr>Non-Separable Case: Deterministic Decision</vt:lpstr>
      <vt:lpstr>Non-Separable Case: Probabilistic Decision</vt:lpstr>
      <vt:lpstr>How to get probabilistic decisions?</vt:lpstr>
      <vt:lpstr>Best w? </vt:lpstr>
      <vt:lpstr>Separable Case: Deterministic Decision – Many Options</vt:lpstr>
      <vt:lpstr>Separable Case: Probabilistic Decision – Clear Preference</vt:lpstr>
      <vt:lpstr>Multiclass Logistic Regression</vt:lpstr>
      <vt:lpstr>Best w? </vt:lpstr>
      <vt:lpstr>Problem formulation</vt:lpstr>
      <vt:lpstr>Hill Climbing</vt:lpstr>
      <vt:lpstr>1-D Optimization</vt:lpstr>
      <vt:lpstr>2-D Optimization</vt:lpstr>
      <vt:lpstr>Gradient Ascent</vt:lpstr>
      <vt:lpstr>Gradient Ascent</vt:lpstr>
      <vt:lpstr>What is the Steepest Direction?*</vt:lpstr>
      <vt:lpstr>Gradient in n dimensions</vt:lpstr>
      <vt:lpstr>Optimization Procedure: Gradient Ascent</vt:lpstr>
      <vt:lpstr>Batch Gradient Ascent on the Log Likelihood Objective</vt:lpstr>
      <vt:lpstr>Stochastic Gradient Ascent on the Log Likelihood Objective</vt:lpstr>
      <vt:lpstr>Mini-Batch Gradient Ascent on the Log Likelihood Objective</vt:lpstr>
      <vt:lpstr>How about computing all the derivatives?</vt:lpstr>
      <vt:lpstr>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Beheshti, Rahmat</cp:lastModifiedBy>
  <cp:revision>2759</cp:revision>
  <cp:lastPrinted>2014-02-27T08:03:23Z</cp:lastPrinted>
  <dcterms:created xsi:type="dcterms:W3CDTF">2004-08-27T04:16:05Z</dcterms:created>
  <dcterms:modified xsi:type="dcterms:W3CDTF">2020-05-12T17:49:00Z</dcterms:modified>
</cp:coreProperties>
</file>